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AA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3BC12F-7482-486B-8C0F-867434614169}" v="23" dt="2022-06-19T00:23:27.1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rk, Cassandra L" userId="d63ca97d-8b0e-4f29-b1da-0a989977c150" providerId="ADAL" clId="{AB3BC12F-7482-486B-8C0F-867434614169}"/>
    <pc:docChg chg="custSel modSld">
      <pc:chgData name="Clark, Cassandra L" userId="d63ca97d-8b0e-4f29-b1da-0a989977c150" providerId="ADAL" clId="{AB3BC12F-7482-486B-8C0F-867434614169}" dt="2022-06-19T00:23:44.376" v="59" actId="1076"/>
      <pc:docMkLst>
        <pc:docMk/>
      </pc:docMkLst>
      <pc:sldChg chg="addSp delSp modSp mod">
        <pc:chgData name="Clark, Cassandra L" userId="d63ca97d-8b0e-4f29-b1da-0a989977c150" providerId="ADAL" clId="{AB3BC12F-7482-486B-8C0F-867434614169}" dt="2022-06-19T00:23:44.376" v="59" actId="1076"/>
        <pc:sldMkLst>
          <pc:docMk/>
          <pc:sldMk cId="2477371983" sldId="256"/>
        </pc:sldMkLst>
        <pc:spChg chg="mod">
          <ac:chgData name="Clark, Cassandra L" userId="d63ca97d-8b0e-4f29-b1da-0a989977c150" providerId="ADAL" clId="{AB3BC12F-7482-486B-8C0F-867434614169}" dt="2022-06-19T00:23:44.376" v="59" actId="1076"/>
          <ac:spMkLst>
            <pc:docMk/>
            <pc:sldMk cId="2477371983" sldId="256"/>
            <ac:spMk id="6" creationId="{8F7B3C93-7172-49AE-851F-A30F80065823}"/>
          </ac:spMkLst>
        </pc:spChg>
        <pc:spChg chg="del">
          <ac:chgData name="Clark, Cassandra L" userId="d63ca97d-8b0e-4f29-b1da-0a989977c150" providerId="ADAL" clId="{AB3BC12F-7482-486B-8C0F-867434614169}" dt="2022-06-19T00:17:14.555" v="20" actId="478"/>
          <ac:spMkLst>
            <pc:docMk/>
            <pc:sldMk cId="2477371983" sldId="256"/>
            <ac:spMk id="7" creationId="{4B2F5ECC-694D-4096-BF6D-312AD7B8BBB8}"/>
          </ac:spMkLst>
        </pc:spChg>
        <pc:picChg chg="add del mod">
          <ac:chgData name="Clark, Cassandra L" userId="d63ca97d-8b0e-4f29-b1da-0a989977c150" providerId="ADAL" clId="{AB3BC12F-7482-486B-8C0F-867434614169}" dt="2022-06-19T00:21:39.731" v="31" actId="478"/>
          <ac:picMkLst>
            <pc:docMk/>
            <pc:sldMk cId="2477371983" sldId="256"/>
            <ac:picMk id="8" creationId="{AE48B317-4FCC-45B0-88F9-CD5BADDFCCD1}"/>
          </ac:picMkLst>
        </pc:picChg>
        <pc:picChg chg="add del mod">
          <ac:chgData name="Clark, Cassandra L" userId="d63ca97d-8b0e-4f29-b1da-0a989977c150" providerId="ADAL" clId="{AB3BC12F-7482-486B-8C0F-867434614169}" dt="2022-06-19T00:22:53.896" v="39" actId="478"/>
          <ac:picMkLst>
            <pc:docMk/>
            <pc:sldMk cId="2477371983" sldId="256"/>
            <ac:picMk id="1026" creationId="{0467CEF0-46F9-4E80-ADA5-B8F2568724CA}"/>
          </ac:picMkLst>
        </pc:picChg>
        <pc:picChg chg="add mod">
          <ac:chgData name="Clark, Cassandra L" userId="d63ca97d-8b0e-4f29-b1da-0a989977c150" providerId="ADAL" clId="{AB3BC12F-7482-486B-8C0F-867434614169}" dt="2022-06-19T00:23:27.150" v="49" actId="1076"/>
          <ac:picMkLst>
            <pc:docMk/>
            <pc:sldMk cId="2477371983" sldId="256"/>
            <ac:picMk id="1028" creationId="{EC933824-4056-4AEE-9941-1B2C8279D1F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C8F50-D03A-479B-9914-93929F4EC0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40D908-3A80-4D3A-824B-6F722E3122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88568C-9F5D-4BDC-8824-ECB7F6FC2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509B-41FA-426F-AD60-BFDEAEAE3625}" type="datetimeFigureOut">
              <a:rPr lang="en-US" smtClean="0"/>
              <a:t>6/18/2022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146151-3D17-4044-9CE7-93B5AA1B9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62975-F82B-433D-80F6-1EA46D62D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5C2D1-AAEC-4EEA-B1FA-1FE147F21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827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E3EBD-7DF6-4F56-9803-6031168EB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DAEABC-063D-4660-9EE4-13F725C4B1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23B1F5-D983-4080-AB5C-362EB39DC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509B-41FA-426F-AD60-BFDEAEAE3625}" type="datetimeFigureOut">
              <a:rPr lang="en-US" smtClean="0"/>
              <a:t>6/18/2022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E3D7A5-AA05-4381-9BE3-42E0AC38B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5625E9-B5EA-4E1A-BD73-ACF35C2C4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5C2D1-AAEC-4EEA-B1FA-1FE147F21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873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8C84E6-00A6-4530-A11C-3E6A2EF1C4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CDABDB-7E51-46D6-AE24-23D4BE41B7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C2F062-3ADC-49AA-96EC-4F103BDF7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509B-41FA-426F-AD60-BFDEAEAE3625}" type="datetimeFigureOut">
              <a:rPr lang="en-US" smtClean="0"/>
              <a:t>6/18/2022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E4894B-26C3-4ABC-B290-2201D9746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9805CA-0A4B-4A81-B1D8-6C608BB6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5C2D1-AAEC-4EEA-B1FA-1FE147F21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291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45627-B21B-4CB3-AA83-6FCB0B689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93AE84-FC69-41D7-9E8B-AC771F85AD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417692-1986-4D52-8007-D916CA137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509B-41FA-426F-AD60-BFDEAEAE3625}" type="datetimeFigureOut">
              <a:rPr lang="en-US" smtClean="0"/>
              <a:t>6/18/2022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CFC9B3-2CFA-4204-8E0C-93BC2B643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9A078C-3643-470D-8E78-AE6881FA8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5C2D1-AAEC-4EEA-B1FA-1FE147F21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171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18361-6DB7-4006-BE5E-CD5B01ADE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69EAB7-859D-49FB-AD34-AA7DAF0F84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1F68AE-0974-4C4A-97D4-8516B474E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509B-41FA-426F-AD60-BFDEAEAE3625}" type="datetimeFigureOut">
              <a:rPr lang="en-US" smtClean="0"/>
              <a:t>6/18/2022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2F186B-F381-4FC9-A3F4-02E0066C9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21A0DB-05BA-41C1-B332-58DF92246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5C2D1-AAEC-4EEA-B1FA-1FE147F21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259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534D2-3FDD-49FB-B35D-834000CE9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1CEB04-03EE-4201-851E-E19CA2D9EC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F44753-0F13-45E7-A61C-9EDF2F9C06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C0D523-8538-4F24-880C-A1F84AEDC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509B-41FA-426F-AD60-BFDEAEAE3625}" type="datetimeFigureOut">
              <a:rPr lang="en-US" smtClean="0"/>
              <a:t>6/18/2022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BBC81B-98ED-4F62-9B29-DA3EB059D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F85497-7E1F-4C28-8138-A8BFED853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5C2D1-AAEC-4EEA-B1FA-1FE147F21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505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B210-3AA7-4941-90D5-731D33AE6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8A135D-B78A-4166-BBAB-A41E93BB3F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4D26C0-F234-4655-BA61-098BD24097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6DB050-05DC-47CC-A0EC-49A46B85AC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3824EC-17DF-459C-9AF3-637549D50E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D8E3B-2657-49E1-854F-9A215D22E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509B-41FA-426F-AD60-BFDEAEAE3625}" type="datetimeFigureOut">
              <a:rPr lang="en-US" smtClean="0"/>
              <a:t>6/18/2022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53F077-BDA9-4F47-B499-55910FADC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F62450-83B3-4318-BDA9-1362FE359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5C2D1-AAEC-4EEA-B1FA-1FE147F21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812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32E25-BC79-4121-B700-161E1D9D0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ABAD81-2D8B-4512-AF3F-CCA8D3FB5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509B-41FA-426F-AD60-BFDEAEAE3625}" type="datetimeFigureOut">
              <a:rPr lang="en-US" smtClean="0"/>
              <a:t>6/18/2022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CFE24D-4A65-4A5D-932F-B9DE1CA3A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68DEE6-B900-431E-8385-D5077DB50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5C2D1-AAEC-4EEA-B1FA-1FE147F21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966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D46E70-4B9A-4899-9D6D-8CDD03ED0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509B-41FA-426F-AD60-BFDEAEAE3625}" type="datetimeFigureOut">
              <a:rPr lang="en-US" smtClean="0"/>
              <a:t>6/18/2022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30E75D-4A5B-4D32-A590-B6435CF3E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668A89-C143-4AE0-9461-16996E3BF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5C2D1-AAEC-4EEA-B1FA-1FE147F21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352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1710E-66B3-46E4-B1D3-2D0A7532A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16D72E-1A83-4595-B50C-4D97FF3FB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2F2DB6-A6FF-4B5B-92B7-745C7D2E8D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48000A-AC4E-47F3-9402-8746E0FC3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509B-41FA-426F-AD60-BFDEAEAE3625}" type="datetimeFigureOut">
              <a:rPr lang="en-US" smtClean="0"/>
              <a:t>6/18/2022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EA51D8-6D3F-4E65-92B3-793DC177E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0E77B4-F6FD-4073-9AF7-2FB552CFB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5C2D1-AAEC-4EEA-B1FA-1FE147F21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000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60832-E3D3-4FF9-84B8-BE9922672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7ECF3B-BF4E-4AB8-B27C-3BF03D426D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84D149-02B8-4200-8F15-4DDDD6D966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984B3E-C136-4445-9EB4-AA9F4AC13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509B-41FA-426F-AD60-BFDEAEAE3625}" type="datetimeFigureOut">
              <a:rPr lang="en-US" smtClean="0"/>
              <a:t>6/18/2022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04C1F9-52AE-4655-8FEF-3648620D8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596F7C-BB3A-41CC-9409-A0A50EBC9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5C2D1-AAEC-4EEA-B1FA-1FE147F21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683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8A4DFB-7B49-41DB-A6D6-F8826935A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19A893-90C2-4E07-8423-E0FEC4610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931740-92F1-4A42-9022-8AA835CC4F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D509B-41FA-426F-AD60-BFDEAEAE3625}" type="datetimeFigureOut">
              <a:rPr lang="en-US" smtClean="0"/>
              <a:t>6/18/2022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73253F-C849-4D10-BA8D-76AEB4682E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A2397F-2562-4BF6-B462-5A013A1393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5C2D1-AAEC-4EEA-B1FA-1FE147F21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012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aphical user interface, text, website&#10;&#10;Description automatically generated">
            <a:extLst>
              <a:ext uri="{FF2B5EF4-FFF2-40B4-BE49-F238E27FC236}">
                <a16:creationId xmlns:a16="http://schemas.microsoft.com/office/drawing/2014/main" id="{B87A98D9-1DA0-46D3-8F9C-A09AFB687D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524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7B3C93-7172-49AE-851F-A30F80065823}"/>
              </a:ext>
            </a:extLst>
          </p:cNvPr>
          <p:cNvSpPr txBox="1"/>
          <p:nvPr/>
        </p:nvSpPr>
        <p:spPr>
          <a:xfrm>
            <a:off x="4974274" y="1950124"/>
            <a:ext cx="2243452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5000" b="1" dirty="0">
                <a:solidFill>
                  <a:srgbClr val="F5AA01"/>
                </a:solidFill>
                <a:latin typeface="Segoe UI"/>
                <a:cs typeface="Segoe UI"/>
              </a:rPr>
              <a:t>BREAK</a:t>
            </a:r>
            <a:endParaRPr lang="en-US" sz="5000" b="1" dirty="0">
              <a:solidFill>
                <a:srgbClr val="F5AA0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EC933824-4056-4AEE-9941-1B2C8279D1F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46" b="30345"/>
          <a:stretch/>
        </p:blipFill>
        <p:spPr bwMode="auto">
          <a:xfrm>
            <a:off x="2039513" y="3029127"/>
            <a:ext cx="8112974" cy="336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7371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EA38DA44339A4883E548521AFF88DA" ma:contentTypeVersion="4" ma:contentTypeDescription="Create a new document." ma:contentTypeScope="" ma:versionID="0478fec1e8249c55db1a381a5b245666">
  <xsd:schema xmlns:xsd="http://www.w3.org/2001/XMLSchema" xmlns:xs="http://www.w3.org/2001/XMLSchema" xmlns:p="http://schemas.microsoft.com/office/2006/metadata/properties" xmlns:ns2="a2399f9e-f70d-4dd1-85fd-f8d0e48b7fb2" targetNamespace="http://schemas.microsoft.com/office/2006/metadata/properties" ma:root="true" ma:fieldsID="5e4a5dd263a301dc8240b58f473033ec" ns2:_="">
    <xsd:import namespace="a2399f9e-f70d-4dd1-85fd-f8d0e48b7fb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399f9e-f70d-4dd1-85fd-f8d0e48b7f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C0DD81E-47EF-4A62-BC2A-8C34F964C8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2399f9e-f70d-4dd1-85fd-f8d0e48b7fb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B9889A6-0997-4569-8BA1-B2F2FA07344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BCBBCB8-C3A6-4D68-84C1-9AEB5987A2B3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a2399f9e-f70d-4dd1-85fd-f8d0e48b7fb2"/>
    <ds:schemaRef ds:uri="http://schemas.openxmlformats.org/package/2006/metadata/core-properties"/>
    <ds:schemaRef ds:uri="http://purl.org/dc/terms/"/>
    <ds:schemaRef ds:uri="http://purl.org/dc/elements/1.1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Clark, Cassandra L</dc:creator>
  <cp:lastModifiedBy>Clark, Cassandra L</cp:lastModifiedBy>
  <cp:revision>13</cp:revision>
  <dcterms:created xsi:type="dcterms:W3CDTF">2022-06-06T21:44:32Z</dcterms:created>
  <dcterms:modified xsi:type="dcterms:W3CDTF">2022-06-19T00:23:50Z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0x010100E6EA38DA44339A4883E548521AFF88DA</vt:lpwstr>
  </property>
</Properties>
</file>