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17"/>
  </p:notesMasterIdLst>
  <p:handoutMasterIdLst>
    <p:handoutMasterId r:id="rId18"/>
  </p:handoutMasterIdLst>
  <p:sldIdLst>
    <p:sldId id="260" r:id="rId5"/>
    <p:sldId id="270" r:id="rId6"/>
    <p:sldId id="269" r:id="rId7"/>
    <p:sldId id="570" r:id="rId8"/>
    <p:sldId id="571" r:id="rId9"/>
    <p:sldId id="569" r:id="rId10"/>
    <p:sldId id="573" r:id="rId11"/>
    <p:sldId id="572" r:id="rId12"/>
    <p:sldId id="576" r:id="rId13"/>
    <p:sldId id="575" r:id="rId14"/>
    <p:sldId id="574" r:id="rId15"/>
    <p:sldId id="268" r:id="rId1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101"/>
    <a:srgbClr val="000000"/>
    <a:srgbClr val="719500"/>
    <a:srgbClr val="007836"/>
    <a:srgbClr val="BE0F34"/>
    <a:srgbClr val="820150"/>
    <a:srgbClr val="502D7F"/>
    <a:srgbClr val="00338E"/>
    <a:srgbClr val="0081AB"/>
    <a:srgbClr val="758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84BA3-EE05-42BF-975B-85299363EA0B}" v="3" dt="2022-06-13T23:31:38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71" autoAdjust="0"/>
    <p:restoredTop sz="94660"/>
  </p:normalViewPr>
  <p:slideViewPr>
    <p:cSldViewPr snapToGrid="0">
      <p:cViewPr>
        <p:scale>
          <a:sx n="110" d="100"/>
          <a:sy n="110" d="100"/>
        </p:scale>
        <p:origin x="426" y="-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iese, Judah I" userId="813860e9-0f72-42ae-8b88-e9dbdc5e2e3e" providerId="ADAL" clId="{C54B6E59-1A4C-465A-9223-9CBB4F908187}"/>
    <pc:docChg chg="undo custSel addSld modSld">
      <pc:chgData name="Friese, Judah I" userId="813860e9-0f72-42ae-8b88-e9dbdc5e2e3e" providerId="ADAL" clId="{C54B6E59-1A4C-465A-9223-9CBB4F908187}" dt="2022-06-07T22:23:15.323" v="622" actId="20577"/>
      <pc:docMkLst>
        <pc:docMk/>
      </pc:docMkLst>
      <pc:sldChg chg="addSp delSp modSp mod">
        <pc:chgData name="Friese, Judah I" userId="813860e9-0f72-42ae-8b88-e9dbdc5e2e3e" providerId="ADAL" clId="{C54B6E59-1A4C-465A-9223-9CBB4F908187}" dt="2022-06-07T22:23:15.323" v="622" actId="20577"/>
        <pc:sldMkLst>
          <pc:docMk/>
          <pc:sldMk cId="4059026704" sldId="575"/>
        </pc:sldMkLst>
        <pc:spChg chg="mod">
          <ac:chgData name="Friese, Judah I" userId="813860e9-0f72-42ae-8b88-e9dbdc5e2e3e" providerId="ADAL" clId="{C54B6E59-1A4C-465A-9223-9CBB4F908187}" dt="2022-06-07T22:21:03.887" v="374" actId="20577"/>
          <ac:spMkLst>
            <pc:docMk/>
            <pc:sldMk cId="4059026704" sldId="575"/>
            <ac:spMk id="2" creationId="{3306CE5D-6A26-4C2E-9E4D-169AFACA3D57}"/>
          </ac:spMkLst>
        </pc:spChg>
        <pc:spChg chg="del mod">
          <ac:chgData name="Friese, Judah I" userId="813860e9-0f72-42ae-8b88-e9dbdc5e2e3e" providerId="ADAL" clId="{C54B6E59-1A4C-465A-9223-9CBB4F908187}" dt="2022-06-07T20:48:24.124" v="5" actId="478"/>
          <ac:spMkLst>
            <pc:docMk/>
            <pc:sldMk cId="4059026704" sldId="575"/>
            <ac:spMk id="10" creationId="{D0E2C34B-8935-44F9-8260-7F4E5138BDEB}"/>
          </ac:spMkLst>
        </pc:spChg>
        <pc:spChg chg="add mod">
          <ac:chgData name="Friese, Judah I" userId="813860e9-0f72-42ae-8b88-e9dbdc5e2e3e" providerId="ADAL" clId="{C54B6E59-1A4C-465A-9223-9CBB4F908187}" dt="2022-06-07T22:23:15.323" v="622" actId="20577"/>
          <ac:spMkLst>
            <pc:docMk/>
            <pc:sldMk cId="4059026704" sldId="575"/>
            <ac:spMk id="26" creationId="{D8BC3E21-C5F6-4D03-A062-2C7A5A59196B}"/>
          </ac:spMkLst>
        </pc:spChg>
        <pc:picChg chg="del">
          <ac:chgData name="Friese, Judah I" userId="813860e9-0f72-42ae-8b88-e9dbdc5e2e3e" providerId="ADAL" clId="{C54B6E59-1A4C-465A-9223-9CBB4F908187}" dt="2022-06-07T20:48:09.700" v="0" actId="478"/>
          <ac:picMkLst>
            <pc:docMk/>
            <pc:sldMk cId="4059026704" sldId="575"/>
            <ac:picMk id="5" creationId="{C5B2A7AA-D56E-497A-BD18-35815881E4C6}"/>
          </ac:picMkLst>
        </pc:picChg>
        <pc:picChg chg="del">
          <ac:chgData name="Friese, Judah I" userId="813860e9-0f72-42ae-8b88-e9dbdc5e2e3e" providerId="ADAL" clId="{C54B6E59-1A4C-465A-9223-9CBB4F908187}" dt="2022-06-07T20:48:12.643" v="1" actId="478"/>
          <ac:picMkLst>
            <pc:docMk/>
            <pc:sldMk cId="4059026704" sldId="575"/>
            <ac:picMk id="6" creationId="{46767142-DD11-425E-828A-3E851A793830}"/>
          </ac:picMkLst>
        </pc:picChg>
        <pc:picChg chg="del">
          <ac:chgData name="Friese, Judah I" userId="813860e9-0f72-42ae-8b88-e9dbdc5e2e3e" providerId="ADAL" clId="{C54B6E59-1A4C-465A-9223-9CBB4F908187}" dt="2022-06-07T20:48:14.802" v="2" actId="478"/>
          <ac:picMkLst>
            <pc:docMk/>
            <pc:sldMk cId="4059026704" sldId="575"/>
            <ac:picMk id="7" creationId="{0993B4D8-F724-4B51-AAE7-7D4DF5DEA5CA}"/>
          </ac:picMkLst>
        </pc:picChg>
        <pc:picChg chg="del">
          <ac:chgData name="Friese, Judah I" userId="813860e9-0f72-42ae-8b88-e9dbdc5e2e3e" providerId="ADAL" clId="{C54B6E59-1A4C-465A-9223-9CBB4F908187}" dt="2022-06-07T20:48:16.688" v="3" actId="478"/>
          <ac:picMkLst>
            <pc:docMk/>
            <pc:sldMk cId="4059026704" sldId="575"/>
            <ac:picMk id="9" creationId="{5F94A901-BD92-4F22-A6BD-939D6436DE32}"/>
          </ac:picMkLst>
        </pc:picChg>
        <pc:picChg chg="add del mod">
          <ac:chgData name="Friese, Judah I" userId="813860e9-0f72-42ae-8b88-e9dbdc5e2e3e" providerId="ADAL" clId="{C54B6E59-1A4C-465A-9223-9CBB4F908187}" dt="2022-06-07T21:23:32.862" v="43" actId="21"/>
          <ac:picMkLst>
            <pc:docMk/>
            <pc:sldMk cId="4059026704" sldId="575"/>
            <ac:picMk id="11" creationId="{F43882CD-BC6D-4820-8146-E016DC18CE57}"/>
          </ac:picMkLst>
        </pc:picChg>
        <pc:picChg chg="add del mod">
          <ac:chgData name="Friese, Judah I" userId="813860e9-0f72-42ae-8b88-e9dbdc5e2e3e" providerId="ADAL" clId="{C54B6E59-1A4C-465A-9223-9CBB4F908187}" dt="2022-06-07T21:23:41.440" v="46" actId="21"/>
          <ac:picMkLst>
            <pc:docMk/>
            <pc:sldMk cId="4059026704" sldId="575"/>
            <ac:picMk id="13" creationId="{DFF734F7-C786-4571-BC27-4C8AD7FF1B25}"/>
          </ac:picMkLst>
        </pc:picChg>
        <pc:picChg chg="add del mod">
          <ac:chgData name="Friese, Judah I" userId="813860e9-0f72-42ae-8b88-e9dbdc5e2e3e" providerId="ADAL" clId="{C54B6E59-1A4C-465A-9223-9CBB4F908187}" dt="2022-06-07T21:23:48.132" v="48" actId="21"/>
          <ac:picMkLst>
            <pc:docMk/>
            <pc:sldMk cId="4059026704" sldId="575"/>
            <ac:picMk id="15" creationId="{88379A76-5971-4659-BA47-F9C07F871CC4}"/>
          </ac:picMkLst>
        </pc:picChg>
        <pc:picChg chg="add del mod">
          <ac:chgData name="Friese, Judah I" userId="813860e9-0f72-42ae-8b88-e9dbdc5e2e3e" providerId="ADAL" clId="{C54B6E59-1A4C-465A-9223-9CBB4F908187}" dt="2022-06-07T21:24:01.429" v="50" actId="478"/>
          <ac:picMkLst>
            <pc:docMk/>
            <pc:sldMk cId="4059026704" sldId="575"/>
            <ac:picMk id="17" creationId="{6A0B59BD-D3AF-4FAF-9F81-821AA2623F3B}"/>
          </ac:picMkLst>
        </pc:picChg>
        <pc:picChg chg="add del mod">
          <ac:chgData name="Friese, Judah I" userId="813860e9-0f72-42ae-8b88-e9dbdc5e2e3e" providerId="ADAL" clId="{C54B6E59-1A4C-465A-9223-9CBB4F908187}" dt="2022-06-07T22:20:46.197" v="354" actId="478"/>
          <ac:picMkLst>
            <pc:docMk/>
            <pc:sldMk cId="4059026704" sldId="575"/>
            <ac:picMk id="19" creationId="{DD6C494C-C3F5-4964-AE2E-6742A476741D}"/>
          </ac:picMkLst>
        </pc:picChg>
        <pc:picChg chg="add del mod">
          <ac:chgData name="Friese, Judah I" userId="813860e9-0f72-42ae-8b88-e9dbdc5e2e3e" providerId="ADAL" clId="{C54B6E59-1A4C-465A-9223-9CBB4F908187}" dt="2022-06-07T22:20:48.426" v="355" actId="478"/>
          <ac:picMkLst>
            <pc:docMk/>
            <pc:sldMk cId="4059026704" sldId="575"/>
            <ac:picMk id="21" creationId="{CB1F36C1-C1C0-4D7E-951C-076E5E91403B}"/>
          </ac:picMkLst>
        </pc:picChg>
        <pc:picChg chg="add del mod">
          <ac:chgData name="Friese, Judah I" userId="813860e9-0f72-42ae-8b88-e9dbdc5e2e3e" providerId="ADAL" clId="{C54B6E59-1A4C-465A-9223-9CBB4F908187}" dt="2022-06-07T22:20:43.238" v="353" actId="478"/>
          <ac:picMkLst>
            <pc:docMk/>
            <pc:sldMk cId="4059026704" sldId="575"/>
            <ac:picMk id="23" creationId="{B0F1038B-A2DF-45D1-8454-6DEE6F4FBD98}"/>
          </ac:picMkLst>
        </pc:picChg>
        <pc:picChg chg="add mod">
          <ac:chgData name="Friese, Judah I" userId="813860e9-0f72-42ae-8b88-e9dbdc5e2e3e" providerId="ADAL" clId="{C54B6E59-1A4C-465A-9223-9CBB4F908187}" dt="2022-06-07T22:22:32.522" v="463" actId="1076"/>
          <ac:picMkLst>
            <pc:docMk/>
            <pc:sldMk cId="4059026704" sldId="575"/>
            <ac:picMk id="24" creationId="{FC8C1605-1F74-4CA6-8D54-8800D520756E}"/>
          </ac:picMkLst>
        </pc:picChg>
        <pc:picChg chg="add mod">
          <ac:chgData name="Friese, Judah I" userId="813860e9-0f72-42ae-8b88-e9dbdc5e2e3e" providerId="ADAL" clId="{C54B6E59-1A4C-465A-9223-9CBB4F908187}" dt="2022-06-07T22:22:29.519" v="462" actId="1076"/>
          <ac:picMkLst>
            <pc:docMk/>
            <pc:sldMk cId="4059026704" sldId="575"/>
            <ac:picMk id="25" creationId="{7F85E51A-12A0-4A0F-AC37-F3A3AE527383}"/>
          </ac:picMkLst>
        </pc:picChg>
      </pc:sldChg>
      <pc:sldChg chg="addSp delSp modSp new mod">
        <pc:chgData name="Friese, Judah I" userId="813860e9-0f72-42ae-8b88-e9dbdc5e2e3e" providerId="ADAL" clId="{C54B6E59-1A4C-465A-9223-9CBB4F908187}" dt="2022-06-07T22:19:46.075" v="351" actId="688"/>
        <pc:sldMkLst>
          <pc:docMk/>
          <pc:sldMk cId="3454888179" sldId="576"/>
        </pc:sldMkLst>
        <pc:spChg chg="mod">
          <ac:chgData name="Friese, Judah I" userId="813860e9-0f72-42ae-8b88-e9dbdc5e2e3e" providerId="ADAL" clId="{C54B6E59-1A4C-465A-9223-9CBB4F908187}" dt="2022-06-07T22:12:33.215" v="91" actId="20577"/>
          <ac:spMkLst>
            <pc:docMk/>
            <pc:sldMk cId="3454888179" sldId="576"/>
            <ac:spMk id="2" creationId="{1802F5F8-9630-41B6-82F6-2AD28A842485}"/>
          </ac:spMkLst>
        </pc:spChg>
        <pc:spChg chg="del">
          <ac:chgData name="Friese, Judah I" userId="813860e9-0f72-42ae-8b88-e9dbdc5e2e3e" providerId="ADAL" clId="{C54B6E59-1A4C-465A-9223-9CBB4F908187}" dt="2022-06-07T21:26:21.621" v="51"/>
          <ac:spMkLst>
            <pc:docMk/>
            <pc:sldMk cId="3454888179" sldId="576"/>
            <ac:spMk id="3" creationId="{8F4BA563-5916-43DB-A406-0791A04FD105}"/>
          </ac:spMkLst>
        </pc:spChg>
        <pc:spChg chg="del">
          <ac:chgData name="Friese, Judah I" userId="813860e9-0f72-42ae-8b88-e9dbdc5e2e3e" providerId="ADAL" clId="{C54B6E59-1A4C-465A-9223-9CBB4F908187}" dt="2022-06-07T21:26:35.631" v="53"/>
          <ac:spMkLst>
            <pc:docMk/>
            <pc:sldMk cId="3454888179" sldId="576"/>
            <ac:spMk id="4" creationId="{101390A8-A2C4-4FC3-BE7F-DF008E9B2384}"/>
          </ac:spMkLst>
        </pc:spChg>
        <pc:spChg chg="add mod">
          <ac:chgData name="Friese, Judah I" userId="813860e9-0f72-42ae-8b88-e9dbdc5e2e3e" providerId="ADAL" clId="{C54B6E59-1A4C-465A-9223-9CBB4F908187}" dt="2022-06-07T22:17:36.453" v="314" actId="20577"/>
          <ac:spMkLst>
            <pc:docMk/>
            <pc:sldMk cId="3454888179" sldId="576"/>
            <ac:spMk id="22" creationId="{9CE5F327-6EB3-406F-A040-F558C0843CFF}"/>
          </ac:spMkLst>
        </pc:spChg>
        <pc:spChg chg="add mod">
          <ac:chgData name="Friese, Judah I" userId="813860e9-0f72-42ae-8b88-e9dbdc5e2e3e" providerId="ADAL" clId="{C54B6E59-1A4C-465A-9223-9CBB4F908187}" dt="2022-06-07T22:16:01.585" v="293" actId="1076"/>
          <ac:spMkLst>
            <pc:docMk/>
            <pc:sldMk cId="3454888179" sldId="576"/>
            <ac:spMk id="23" creationId="{DCC5217D-1C1C-499A-8AFC-06751E4EE98C}"/>
          </ac:spMkLst>
        </pc:spChg>
        <pc:spChg chg="add mod">
          <ac:chgData name="Friese, Judah I" userId="813860e9-0f72-42ae-8b88-e9dbdc5e2e3e" providerId="ADAL" clId="{C54B6E59-1A4C-465A-9223-9CBB4F908187}" dt="2022-06-07T22:16:18.324" v="311" actId="1076"/>
          <ac:spMkLst>
            <pc:docMk/>
            <pc:sldMk cId="3454888179" sldId="576"/>
            <ac:spMk id="24" creationId="{27DCF19A-0D0E-4908-A534-FB4756086AFD}"/>
          </ac:spMkLst>
        </pc:spChg>
        <pc:spChg chg="add mod">
          <ac:chgData name="Friese, Judah I" userId="813860e9-0f72-42ae-8b88-e9dbdc5e2e3e" providerId="ADAL" clId="{C54B6E59-1A4C-465A-9223-9CBB4F908187}" dt="2022-06-07T22:19:46.075" v="351" actId="688"/>
          <ac:spMkLst>
            <pc:docMk/>
            <pc:sldMk cId="3454888179" sldId="576"/>
            <ac:spMk id="25" creationId="{9C6584BB-10AC-41AC-852C-7163C5333E28}"/>
          </ac:spMkLst>
        </pc:spChg>
        <pc:spChg chg="add mod">
          <ac:chgData name="Friese, Judah I" userId="813860e9-0f72-42ae-8b88-e9dbdc5e2e3e" providerId="ADAL" clId="{C54B6E59-1A4C-465A-9223-9CBB4F908187}" dt="2022-06-07T22:19:40.621" v="350" actId="688"/>
          <ac:spMkLst>
            <pc:docMk/>
            <pc:sldMk cId="3454888179" sldId="576"/>
            <ac:spMk id="26" creationId="{C5C4001E-B688-4489-8867-6873443CEA44}"/>
          </ac:spMkLst>
        </pc:spChg>
        <pc:picChg chg="add mod">
          <ac:chgData name="Friese, Judah I" userId="813860e9-0f72-42ae-8b88-e9dbdc5e2e3e" providerId="ADAL" clId="{C54B6E59-1A4C-465A-9223-9CBB4F908187}" dt="2022-06-07T22:12:59.698" v="94" actId="1076"/>
          <ac:picMkLst>
            <pc:docMk/>
            <pc:sldMk cId="3454888179" sldId="576"/>
            <ac:picMk id="5" creationId="{8847AE6C-1839-4F01-A5C9-68703ACB7BD2}"/>
          </ac:picMkLst>
        </pc:picChg>
        <pc:picChg chg="add mod">
          <ac:chgData name="Friese, Judah I" userId="813860e9-0f72-42ae-8b88-e9dbdc5e2e3e" providerId="ADAL" clId="{C54B6E59-1A4C-465A-9223-9CBB4F908187}" dt="2022-06-07T22:12:55.950" v="93" actId="1076"/>
          <ac:picMkLst>
            <pc:docMk/>
            <pc:sldMk cId="3454888179" sldId="576"/>
            <ac:picMk id="6" creationId="{2778D781-3C98-4168-8C63-19F49AEE0009}"/>
          </ac:picMkLst>
        </pc:picChg>
        <pc:picChg chg="add del mod">
          <ac:chgData name="Friese, Judah I" userId="813860e9-0f72-42ae-8b88-e9dbdc5e2e3e" providerId="ADAL" clId="{C54B6E59-1A4C-465A-9223-9CBB4F908187}" dt="2022-06-07T22:09:39.917" v="71" actId="478"/>
          <ac:picMkLst>
            <pc:docMk/>
            <pc:sldMk cId="3454888179" sldId="576"/>
            <ac:picMk id="7" creationId="{7E8E7BA3-ABD3-4D28-8B9F-AA3CE251014C}"/>
          </ac:picMkLst>
        </pc:picChg>
        <pc:picChg chg="add mod">
          <ac:chgData name="Friese, Judah I" userId="813860e9-0f72-42ae-8b88-e9dbdc5e2e3e" providerId="ADAL" clId="{C54B6E59-1A4C-465A-9223-9CBB4F908187}" dt="2022-06-07T21:26:21.621" v="51"/>
          <ac:picMkLst>
            <pc:docMk/>
            <pc:sldMk cId="3454888179" sldId="576"/>
            <ac:picMk id="9" creationId="{427A9954-5438-4801-B545-7B811DEC1B2C}"/>
          </ac:picMkLst>
        </pc:picChg>
        <pc:picChg chg="add mod">
          <ac:chgData name="Friese, Judah I" userId="813860e9-0f72-42ae-8b88-e9dbdc5e2e3e" providerId="ADAL" clId="{C54B6E59-1A4C-465A-9223-9CBB4F908187}" dt="2022-06-07T21:26:35.631" v="53"/>
          <ac:picMkLst>
            <pc:docMk/>
            <pc:sldMk cId="3454888179" sldId="576"/>
            <ac:picMk id="11" creationId="{4EF254AE-E412-4A93-8DC4-2159BA0D7B06}"/>
          </ac:picMkLst>
        </pc:picChg>
        <pc:picChg chg="add del mod">
          <ac:chgData name="Friese, Judah I" userId="813860e9-0f72-42ae-8b88-e9dbdc5e2e3e" providerId="ADAL" clId="{C54B6E59-1A4C-465A-9223-9CBB4F908187}" dt="2022-06-07T21:30:06.329" v="63" actId="478"/>
          <ac:picMkLst>
            <pc:docMk/>
            <pc:sldMk cId="3454888179" sldId="576"/>
            <ac:picMk id="13" creationId="{A0667438-26DA-4F3C-95A6-223A8BC75F02}"/>
          </ac:picMkLst>
        </pc:picChg>
        <pc:picChg chg="add mod">
          <ac:chgData name="Friese, Judah I" userId="813860e9-0f72-42ae-8b88-e9dbdc5e2e3e" providerId="ADAL" clId="{C54B6E59-1A4C-465A-9223-9CBB4F908187}" dt="2022-06-07T22:19:32.215" v="348" actId="1076"/>
          <ac:picMkLst>
            <pc:docMk/>
            <pc:sldMk cId="3454888179" sldId="576"/>
            <ac:picMk id="15" creationId="{0C937DB8-FB70-465C-A49B-5E1DD52FBD48}"/>
          </ac:picMkLst>
        </pc:picChg>
        <pc:picChg chg="add del mod">
          <ac:chgData name="Friese, Judah I" userId="813860e9-0f72-42ae-8b88-e9dbdc5e2e3e" providerId="ADAL" clId="{C54B6E59-1A4C-465A-9223-9CBB4F908187}" dt="2022-06-07T22:07:50.214" v="67" actId="478"/>
          <ac:picMkLst>
            <pc:docMk/>
            <pc:sldMk cId="3454888179" sldId="576"/>
            <ac:picMk id="17" creationId="{C2B56BC7-ACA3-42CC-9260-5AD40C214708}"/>
          </ac:picMkLst>
        </pc:picChg>
        <pc:picChg chg="add mod">
          <ac:chgData name="Friese, Judah I" userId="813860e9-0f72-42ae-8b88-e9dbdc5e2e3e" providerId="ADAL" clId="{C54B6E59-1A4C-465A-9223-9CBB4F908187}" dt="2022-06-07T22:13:03.329" v="95" actId="1076"/>
          <ac:picMkLst>
            <pc:docMk/>
            <pc:sldMk cId="3454888179" sldId="576"/>
            <ac:picMk id="19" creationId="{7C9C60C7-386A-4117-A879-38B8A6A33247}"/>
          </ac:picMkLst>
        </pc:picChg>
        <pc:picChg chg="add mod">
          <ac:chgData name="Friese, Judah I" userId="813860e9-0f72-42ae-8b88-e9dbdc5e2e3e" providerId="ADAL" clId="{C54B6E59-1A4C-465A-9223-9CBB4F908187}" dt="2022-06-07T22:15:37.024" v="264" actId="1076"/>
          <ac:picMkLst>
            <pc:docMk/>
            <pc:sldMk cId="3454888179" sldId="576"/>
            <ac:picMk id="21" creationId="{0ABF7E74-FD72-41A4-BF86-B150DA27A564}"/>
          </ac:picMkLst>
        </pc:picChg>
      </pc:sldChg>
    </pc:docChg>
  </pc:docChgLst>
  <pc:docChgLst>
    <pc:chgData name="Metz, Lori A" userId="0ef972c7-0782-43f3-af59-d535fa109ca3" providerId="ADAL" clId="{77484BA3-EE05-42BF-975B-85299363EA0B}"/>
    <pc:docChg chg="undo redo custSel modSld">
      <pc:chgData name="Metz, Lori A" userId="0ef972c7-0782-43f3-af59-d535fa109ca3" providerId="ADAL" clId="{77484BA3-EE05-42BF-975B-85299363EA0B}" dt="2022-06-13T23:36:34.140" v="409" actId="1037"/>
      <pc:docMkLst>
        <pc:docMk/>
      </pc:docMkLst>
      <pc:sldChg chg="modSp mod">
        <pc:chgData name="Metz, Lori A" userId="0ef972c7-0782-43f3-af59-d535fa109ca3" providerId="ADAL" clId="{77484BA3-EE05-42BF-975B-85299363EA0B}" dt="2022-06-13T23:24:12.537" v="351" actId="20577"/>
        <pc:sldMkLst>
          <pc:docMk/>
          <pc:sldMk cId="466556668" sldId="269"/>
        </pc:sldMkLst>
        <pc:spChg chg="mod">
          <ac:chgData name="Metz, Lori A" userId="0ef972c7-0782-43f3-af59-d535fa109ca3" providerId="ADAL" clId="{77484BA3-EE05-42BF-975B-85299363EA0B}" dt="2022-06-13T23:24:12.537" v="351" actId="20577"/>
          <ac:spMkLst>
            <pc:docMk/>
            <pc:sldMk cId="466556668" sldId="269"/>
            <ac:spMk id="6" creationId="{776CC710-250E-4B7A-AC52-86F0566B64C1}"/>
          </ac:spMkLst>
        </pc:spChg>
      </pc:sldChg>
      <pc:sldChg chg="modSp mod">
        <pc:chgData name="Metz, Lori A" userId="0ef972c7-0782-43f3-af59-d535fa109ca3" providerId="ADAL" clId="{77484BA3-EE05-42BF-975B-85299363EA0B}" dt="2022-06-02T21:36:30.811" v="141" actId="1076"/>
        <pc:sldMkLst>
          <pc:docMk/>
          <pc:sldMk cId="3615471534" sldId="270"/>
        </pc:sldMkLst>
        <pc:spChg chg="mod">
          <ac:chgData name="Metz, Lori A" userId="0ef972c7-0782-43f3-af59-d535fa109ca3" providerId="ADAL" clId="{77484BA3-EE05-42BF-975B-85299363EA0B}" dt="2022-06-02T21:36:19.154" v="137" actId="1076"/>
          <ac:spMkLst>
            <pc:docMk/>
            <pc:sldMk cId="3615471534" sldId="270"/>
            <ac:spMk id="6" creationId="{7DE7B657-7215-448B-B37B-F483052DD20C}"/>
          </ac:spMkLst>
        </pc:spChg>
        <pc:picChg chg="mod">
          <ac:chgData name="Metz, Lori A" userId="0ef972c7-0782-43f3-af59-d535fa109ca3" providerId="ADAL" clId="{77484BA3-EE05-42BF-975B-85299363EA0B}" dt="2022-06-02T21:36:28.236" v="140" actId="1076"/>
          <ac:picMkLst>
            <pc:docMk/>
            <pc:sldMk cId="3615471534" sldId="270"/>
            <ac:picMk id="4" creationId="{BB4C6187-80E3-4CE1-AFFC-90D38F6C21AB}"/>
          </ac:picMkLst>
        </pc:picChg>
        <pc:picChg chg="mod">
          <ac:chgData name="Metz, Lori A" userId="0ef972c7-0782-43f3-af59-d535fa109ca3" providerId="ADAL" clId="{77484BA3-EE05-42BF-975B-85299363EA0B}" dt="2022-06-02T21:36:30.811" v="141" actId="1076"/>
          <ac:picMkLst>
            <pc:docMk/>
            <pc:sldMk cId="3615471534" sldId="270"/>
            <ac:picMk id="7" creationId="{B0A1B7D9-98CA-4F45-BD2C-A8637389CFED}"/>
          </ac:picMkLst>
        </pc:picChg>
      </pc:sldChg>
      <pc:sldChg chg="modSp mod">
        <pc:chgData name="Metz, Lori A" userId="0ef972c7-0782-43f3-af59-d535fa109ca3" providerId="ADAL" clId="{77484BA3-EE05-42BF-975B-85299363EA0B}" dt="2022-06-13T23:23:19.498" v="347" actId="20577"/>
        <pc:sldMkLst>
          <pc:docMk/>
          <pc:sldMk cId="4131341910" sldId="570"/>
        </pc:sldMkLst>
        <pc:spChg chg="mod">
          <ac:chgData name="Metz, Lori A" userId="0ef972c7-0782-43f3-af59-d535fa109ca3" providerId="ADAL" clId="{77484BA3-EE05-42BF-975B-85299363EA0B}" dt="2022-06-13T23:23:19.498" v="347" actId="20577"/>
          <ac:spMkLst>
            <pc:docMk/>
            <pc:sldMk cId="4131341910" sldId="570"/>
            <ac:spMk id="11" creationId="{A45918E0-4BCF-4D1E-9E91-835CE45F7E8A}"/>
          </ac:spMkLst>
        </pc:spChg>
        <pc:picChg chg="mod">
          <ac:chgData name="Metz, Lori A" userId="0ef972c7-0782-43f3-af59-d535fa109ca3" providerId="ADAL" clId="{77484BA3-EE05-42BF-975B-85299363EA0B}" dt="2022-06-02T21:38:21.990" v="144" actId="1076"/>
          <ac:picMkLst>
            <pc:docMk/>
            <pc:sldMk cId="4131341910" sldId="570"/>
            <ac:picMk id="6" creationId="{2C62938D-934A-4C71-AA26-8F704A6ADC70}"/>
          </ac:picMkLst>
        </pc:picChg>
      </pc:sldChg>
      <pc:sldChg chg="modSp mod">
        <pc:chgData name="Metz, Lori A" userId="0ef972c7-0782-43f3-af59-d535fa109ca3" providerId="ADAL" clId="{77484BA3-EE05-42BF-975B-85299363EA0B}" dt="2022-06-13T23:23:25.929" v="348" actId="20577"/>
        <pc:sldMkLst>
          <pc:docMk/>
          <pc:sldMk cId="3275488426" sldId="571"/>
        </pc:sldMkLst>
        <pc:spChg chg="mod">
          <ac:chgData name="Metz, Lori A" userId="0ef972c7-0782-43f3-af59-d535fa109ca3" providerId="ADAL" clId="{77484BA3-EE05-42BF-975B-85299363EA0B}" dt="2022-06-13T23:23:25.929" v="348" actId="20577"/>
          <ac:spMkLst>
            <pc:docMk/>
            <pc:sldMk cId="3275488426" sldId="571"/>
            <ac:spMk id="11" creationId="{A45918E0-4BCF-4D1E-9E91-835CE45F7E8A}"/>
          </ac:spMkLst>
        </pc:spChg>
      </pc:sldChg>
      <pc:sldChg chg="modSp mod">
        <pc:chgData name="Metz, Lori A" userId="0ef972c7-0782-43f3-af59-d535fa109ca3" providerId="ADAL" clId="{77484BA3-EE05-42BF-975B-85299363EA0B}" dt="2022-06-13T23:23:40.076" v="350" actId="20577"/>
        <pc:sldMkLst>
          <pc:docMk/>
          <pc:sldMk cId="2002463659" sldId="572"/>
        </pc:sldMkLst>
        <pc:spChg chg="mod">
          <ac:chgData name="Metz, Lori A" userId="0ef972c7-0782-43f3-af59-d535fa109ca3" providerId="ADAL" clId="{77484BA3-EE05-42BF-975B-85299363EA0B}" dt="2022-06-13T23:23:40.076" v="350" actId="20577"/>
          <ac:spMkLst>
            <pc:docMk/>
            <pc:sldMk cId="2002463659" sldId="572"/>
            <ac:spMk id="11" creationId="{A45918E0-4BCF-4D1E-9E91-835CE45F7E8A}"/>
          </ac:spMkLst>
        </pc:spChg>
      </pc:sldChg>
      <pc:sldChg chg="addSp delSp modSp mod">
        <pc:chgData name="Metz, Lori A" userId="0ef972c7-0782-43f3-af59-d535fa109ca3" providerId="ADAL" clId="{77484BA3-EE05-42BF-975B-85299363EA0B}" dt="2022-06-13T23:27:37.340" v="355" actId="1076"/>
        <pc:sldMkLst>
          <pc:docMk/>
          <pc:sldMk cId="4059026704" sldId="575"/>
        </pc:sldMkLst>
        <pc:spChg chg="del">
          <ac:chgData name="Metz, Lori A" userId="0ef972c7-0782-43f3-af59-d535fa109ca3" providerId="ADAL" clId="{77484BA3-EE05-42BF-975B-85299363EA0B}" dt="2022-06-02T21:37:43.070" v="142" actId="478"/>
          <ac:spMkLst>
            <pc:docMk/>
            <pc:sldMk cId="4059026704" sldId="575"/>
            <ac:spMk id="8" creationId="{F5157693-F8BE-B1D4-10DB-B3EDB46BA6E6}"/>
          </ac:spMkLst>
        </pc:spChg>
        <pc:spChg chg="add mod">
          <ac:chgData name="Metz, Lori A" userId="0ef972c7-0782-43f3-af59-d535fa109ca3" providerId="ADAL" clId="{77484BA3-EE05-42BF-975B-85299363EA0B}" dt="2022-06-02T21:42:33.855" v="346" actId="1076"/>
          <ac:spMkLst>
            <pc:docMk/>
            <pc:sldMk cId="4059026704" sldId="575"/>
            <ac:spMk id="10" creationId="{D0E2C34B-8935-44F9-8260-7F4E5138BDEB}"/>
          </ac:spMkLst>
        </pc:spChg>
        <pc:picChg chg="add mod">
          <ac:chgData name="Metz, Lori A" userId="0ef972c7-0782-43f3-af59-d535fa109ca3" providerId="ADAL" clId="{77484BA3-EE05-42BF-975B-85299363EA0B}" dt="2022-06-02T21:38:38.347" v="146" actId="1076"/>
          <ac:picMkLst>
            <pc:docMk/>
            <pc:sldMk cId="4059026704" sldId="575"/>
            <ac:picMk id="5" creationId="{C5B2A7AA-D56E-497A-BD18-35815881E4C6}"/>
          </ac:picMkLst>
        </pc:picChg>
        <pc:picChg chg="add mod">
          <ac:chgData name="Metz, Lori A" userId="0ef972c7-0782-43f3-af59-d535fa109ca3" providerId="ADAL" clId="{77484BA3-EE05-42BF-975B-85299363EA0B}" dt="2022-06-02T21:38:50.715" v="148" actId="1076"/>
          <ac:picMkLst>
            <pc:docMk/>
            <pc:sldMk cId="4059026704" sldId="575"/>
            <ac:picMk id="6" creationId="{46767142-DD11-425E-828A-3E851A793830}"/>
          </ac:picMkLst>
        </pc:picChg>
        <pc:picChg chg="add mod">
          <ac:chgData name="Metz, Lori A" userId="0ef972c7-0782-43f3-af59-d535fa109ca3" providerId="ADAL" clId="{77484BA3-EE05-42BF-975B-85299363EA0B}" dt="2022-06-02T21:42:22.961" v="344" actId="1076"/>
          <ac:picMkLst>
            <pc:docMk/>
            <pc:sldMk cId="4059026704" sldId="575"/>
            <ac:picMk id="7" creationId="{0993B4D8-F724-4B51-AAE7-7D4DF5DEA5CA}"/>
          </ac:picMkLst>
        </pc:picChg>
        <pc:picChg chg="add mod">
          <ac:chgData name="Metz, Lori A" userId="0ef972c7-0782-43f3-af59-d535fa109ca3" providerId="ADAL" clId="{77484BA3-EE05-42BF-975B-85299363EA0B}" dt="2022-06-02T21:42:29.379" v="345" actId="1076"/>
          <ac:picMkLst>
            <pc:docMk/>
            <pc:sldMk cId="4059026704" sldId="575"/>
            <ac:picMk id="9" creationId="{5F94A901-BD92-4F22-A6BD-939D6436DE32}"/>
          </ac:picMkLst>
        </pc:picChg>
        <pc:picChg chg="mod">
          <ac:chgData name="Metz, Lori A" userId="0ef972c7-0782-43f3-af59-d535fa109ca3" providerId="ADAL" clId="{77484BA3-EE05-42BF-975B-85299363EA0B}" dt="2022-06-13T23:27:37.340" v="355" actId="1076"/>
          <ac:picMkLst>
            <pc:docMk/>
            <pc:sldMk cId="4059026704" sldId="575"/>
            <ac:picMk id="24" creationId="{FC8C1605-1F74-4CA6-8D54-8800D520756E}"/>
          </ac:picMkLst>
        </pc:picChg>
        <pc:picChg chg="mod">
          <ac:chgData name="Metz, Lori A" userId="0ef972c7-0782-43f3-af59-d535fa109ca3" providerId="ADAL" clId="{77484BA3-EE05-42BF-975B-85299363EA0B}" dt="2022-06-13T23:27:25.936" v="353" actId="1076"/>
          <ac:picMkLst>
            <pc:docMk/>
            <pc:sldMk cId="4059026704" sldId="575"/>
            <ac:picMk id="25" creationId="{7F85E51A-12A0-4A0F-AC37-F3A3AE527383}"/>
          </ac:picMkLst>
        </pc:picChg>
      </pc:sldChg>
      <pc:sldChg chg="addSp modSp mod">
        <pc:chgData name="Metz, Lori A" userId="0ef972c7-0782-43f3-af59-d535fa109ca3" providerId="ADAL" clId="{77484BA3-EE05-42BF-975B-85299363EA0B}" dt="2022-06-13T23:36:34.140" v="409" actId="1037"/>
        <pc:sldMkLst>
          <pc:docMk/>
          <pc:sldMk cId="3454888179" sldId="576"/>
        </pc:sldMkLst>
        <pc:spChg chg="add mod">
          <ac:chgData name="Metz, Lori A" userId="0ef972c7-0782-43f3-af59-d535fa109ca3" providerId="ADAL" clId="{77484BA3-EE05-42BF-975B-85299363EA0B}" dt="2022-06-13T23:32:21.795" v="388" actId="2085"/>
          <ac:spMkLst>
            <pc:docMk/>
            <pc:sldMk cId="3454888179" sldId="576"/>
            <ac:spMk id="3" creationId="{4D35DA17-ADCB-4E83-9631-4AAA1EB6E910}"/>
          </ac:spMkLst>
        </pc:spChg>
        <pc:spChg chg="add mod">
          <ac:chgData name="Metz, Lori A" userId="0ef972c7-0782-43f3-af59-d535fa109ca3" providerId="ADAL" clId="{77484BA3-EE05-42BF-975B-85299363EA0B}" dt="2022-06-13T23:36:34.140" v="409" actId="1037"/>
          <ac:spMkLst>
            <pc:docMk/>
            <pc:sldMk cId="3454888179" sldId="576"/>
            <ac:spMk id="16" creationId="{953EFCA1-C7E1-47DB-B03E-A8CCCA2688CC}"/>
          </ac:spMkLst>
        </pc:spChg>
        <pc:spChg chg="add mod">
          <ac:chgData name="Metz, Lori A" userId="0ef972c7-0782-43f3-af59-d535fa109ca3" providerId="ADAL" clId="{77484BA3-EE05-42BF-975B-85299363EA0B}" dt="2022-06-13T23:36:29.426" v="407" actId="1037"/>
          <ac:spMkLst>
            <pc:docMk/>
            <pc:sldMk cId="3454888179" sldId="576"/>
            <ac:spMk id="17" creationId="{796F2A23-CECF-4F90-9F3E-CE7C4678103C}"/>
          </ac:spMkLst>
        </pc:spChg>
        <pc:spChg chg="add mod">
          <ac:chgData name="Metz, Lori A" userId="0ef972c7-0782-43f3-af59-d535fa109ca3" providerId="ADAL" clId="{77484BA3-EE05-42BF-975B-85299363EA0B}" dt="2022-06-13T23:32:09.630" v="387" actId="2085"/>
          <ac:spMkLst>
            <pc:docMk/>
            <pc:sldMk cId="3454888179" sldId="576"/>
            <ac:spMk id="18" creationId="{C0A0D50F-CCAF-4EE0-8665-0E1679CB483B}"/>
          </ac:spMkLst>
        </pc:spChg>
        <pc:spChg chg="mod">
          <ac:chgData name="Metz, Lori A" userId="0ef972c7-0782-43f3-af59-d535fa109ca3" providerId="ADAL" clId="{77484BA3-EE05-42BF-975B-85299363EA0B}" dt="2022-06-13T23:35:40.514" v="401" actId="1076"/>
          <ac:spMkLst>
            <pc:docMk/>
            <pc:sldMk cId="3454888179" sldId="576"/>
            <ac:spMk id="24" creationId="{27DCF19A-0D0E-4908-A534-FB4756086AFD}"/>
          </ac:spMkLst>
        </pc:spChg>
        <pc:picChg chg="mod">
          <ac:chgData name="Metz, Lori A" userId="0ef972c7-0782-43f3-af59-d535fa109ca3" providerId="ADAL" clId="{77484BA3-EE05-42BF-975B-85299363EA0B}" dt="2022-06-13T23:35:46.713" v="402" actId="1076"/>
          <ac:picMkLst>
            <pc:docMk/>
            <pc:sldMk cId="3454888179" sldId="576"/>
            <ac:picMk id="15" creationId="{0C937DB8-FB70-465C-A49B-5E1DD52FBD48}"/>
          </ac:picMkLst>
        </pc:picChg>
        <pc:picChg chg="mod">
          <ac:chgData name="Metz, Lori A" userId="0ef972c7-0782-43f3-af59-d535fa109ca3" providerId="ADAL" clId="{77484BA3-EE05-42BF-975B-85299363EA0B}" dt="2022-06-13T23:35:52.379" v="403" actId="1076"/>
          <ac:picMkLst>
            <pc:docMk/>
            <pc:sldMk cId="3454888179" sldId="576"/>
            <ac:picMk id="19" creationId="{7C9C60C7-386A-4117-A879-38B8A6A33247}"/>
          </ac:picMkLst>
        </pc:picChg>
      </pc:sldChg>
    </pc:docChg>
  </pc:docChgLst>
  <pc:docChgLst>
    <pc:chgData name="Metz, Lori A" userId="0ef972c7-0782-43f3-af59-d535fa109ca3" providerId="ADAL" clId="{4A5C88EB-AD45-458F-BBE6-CB91A1727796}"/>
    <pc:docChg chg="undo custSel modSld sldOrd modMainMaster">
      <pc:chgData name="Metz, Lori A" userId="0ef972c7-0782-43f3-af59-d535fa109ca3" providerId="ADAL" clId="{4A5C88EB-AD45-458F-BBE6-CB91A1727796}" dt="2022-06-08T19:55:48.799" v="5243" actId="20577"/>
      <pc:docMkLst>
        <pc:docMk/>
      </pc:docMkLst>
      <pc:sldChg chg="modSp mod">
        <pc:chgData name="Metz, Lori A" userId="0ef972c7-0782-43f3-af59-d535fa109ca3" providerId="ADAL" clId="{4A5C88EB-AD45-458F-BBE6-CB91A1727796}" dt="2022-05-29T02:20:07.236" v="5204" actId="1076"/>
        <pc:sldMkLst>
          <pc:docMk/>
          <pc:sldMk cId="1152154647" sldId="260"/>
        </pc:sldMkLst>
        <pc:spChg chg="mod">
          <ac:chgData name="Metz, Lori A" userId="0ef972c7-0782-43f3-af59-d535fa109ca3" providerId="ADAL" clId="{4A5C88EB-AD45-458F-BBE6-CB91A1727796}" dt="2022-05-29T02:20:07.236" v="5204" actId="1076"/>
          <ac:spMkLst>
            <pc:docMk/>
            <pc:sldMk cId="1152154647" sldId="260"/>
            <ac:spMk id="6" creationId="{B8696A4F-5314-46CD-B205-CC2D44570D66}"/>
          </ac:spMkLst>
        </pc:spChg>
      </pc:sldChg>
      <pc:sldChg chg="delSp mod ord">
        <pc:chgData name="Metz, Lori A" userId="0ef972c7-0782-43f3-af59-d535fa109ca3" providerId="ADAL" clId="{4A5C88EB-AD45-458F-BBE6-CB91A1727796}" dt="2022-05-27T17:06:11.275" v="157"/>
        <pc:sldMkLst>
          <pc:docMk/>
          <pc:sldMk cId="3169358349" sldId="261"/>
        </pc:sldMkLst>
        <pc:spChg chg="del">
          <ac:chgData name="Metz, Lori A" userId="0ef972c7-0782-43f3-af59-d535fa109ca3" providerId="ADAL" clId="{4A5C88EB-AD45-458F-BBE6-CB91A1727796}" dt="2022-05-27T16:57:41.413" v="31" actId="478"/>
          <ac:spMkLst>
            <pc:docMk/>
            <pc:sldMk cId="3169358349" sldId="261"/>
            <ac:spMk id="2" creationId="{3195BF64-90CD-47E1-A634-5D0698A8D7EB}"/>
          </ac:spMkLst>
        </pc:spChg>
      </pc:sldChg>
      <pc:sldChg chg="addSp delSp modSp mod ord">
        <pc:chgData name="Metz, Lori A" userId="0ef972c7-0782-43f3-af59-d535fa109ca3" providerId="ADAL" clId="{4A5C88EB-AD45-458F-BBE6-CB91A1727796}" dt="2022-05-27T16:56:33.903" v="28"/>
        <pc:sldMkLst>
          <pc:docMk/>
          <pc:sldMk cId="3300410602" sldId="263"/>
        </pc:sldMkLst>
        <pc:spChg chg="mod">
          <ac:chgData name="Metz, Lori A" userId="0ef972c7-0782-43f3-af59-d535fa109ca3" providerId="ADAL" clId="{4A5C88EB-AD45-458F-BBE6-CB91A1727796}" dt="2022-05-27T16:56:27.960" v="26" actId="20577"/>
          <ac:spMkLst>
            <pc:docMk/>
            <pc:sldMk cId="3300410602" sldId="263"/>
            <ac:spMk id="3" creationId="{6D50AF6E-CF6A-429E-A4B2-32D2D767B73B}"/>
          </ac:spMkLst>
        </pc:spChg>
        <pc:spChg chg="del">
          <ac:chgData name="Metz, Lori A" userId="0ef972c7-0782-43f3-af59-d535fa109ca3" providerId="ADAL" clId="{4A5C88EB-AD45-458F-BBE6-CB91A1727796}" dt="2022-05-27T16:56:13.575" v="2" actId="478"/>
          <ac:spMkLst>
            <pc:docMk/>
            <pc:sldMk cId="3300410602" sldId="263"/>
            <ac:spMk id="4" creationId="{2DEBCC4A-09A3-46FA-94B8-812D5A6C188D}"/>
          </ac:spMkLst>
        </pc:spChg>
        <pc:spChg chg="add mod">
          <ac:chgData name="Metz, Lori A" userId="0ef972c7-0782-43f3-af59-d535fa109ca3" providerId="ADAL" clId="{4A5C88EB-AD45-458F-BBE6-CB91A1727796}" dt="2022-05-27T16:56:19.178" v="3"/>
          <ac:spMkLst>
            <pc:docMk/>
            <pc:sldMk cId="3300410602" sldId="263"/>
            <ac:spMk id="5" creationId="{2C9CD6F7-BC68-4C75-87D3-9A051716DFE2}"/>
          </ac:spMkLst>
        </pc:spChg>
      </pc:sldChg>
      <pc:sldChg chg="addSp modSp mod ord">
        <pc:chgData name="Metz, Lori A" userId="0ef972c7-0782-43f3-af59-d535fa109ca3" providerId="ADAL" clId="{4A5C88EB-AD45-458F-BBE6-CB91A1727796}" dt="2022-05-27T18:12:15.801" v="3440" actId="1076"/>
        <pc:sldMkLst>
          <pc:docMk/>
          <pc:sldMk cId="757395271" sldId="268"/>
        </pc:sldMkLst>
        <pc:picChg chg="add mod">
          <ac:chgData name="Metz, Lori A" userId="0ef972c7-0782-43f3-af59-d535fa109ca3" providerId="ADAL" clId="{4A5C88EB-AD45-458F-BBE6-CB91A1727796}" dt="2022-05-27T18:12:15.801" v="3440" actId="1076"/>
          <ac:picMkLst>
            <pc:docMk/>
            <pc:sldMk cId="757395271" sldId="268"/>
            <ac:picMk id="3" creationId="{C50AF5C7-115C-483E-BAAB-1ACE04D36FA5}"/>
          </ac:picMkLst>
        </pc:picChg>
      </pc:sldChg>
      <pc:sldChg chg="addSp delSp modSp mod">
        <pc:chgData name="Metz, Lori A" userId="0ef972c7-0782-43f3-af59-d535fa109ca3" providerId="ADAL" clId="{4A5C88EB-AD45-458F-BBE6-CB91A1727796}" dt="2022-05-29T01:57:29.494" v="4768" actId="1076"/>
        <pc:sldMkLst>
          <pc:docMk/>
          <pc:sldMk cId="466556668" sldId="269"/>
        </pc:sldMkLst>
        <pc:spChg chg="del mod">
          <ac:chgData name="Metz, Lori A" userId="0ef972c7-0782-43f3-af59-d535fa109ca3" providerId="ADAL" clId="{4A5C88EB-AD45-458F-BBE6-CB91A1727796}" dt="2022-05-27T17:00:34.296" v="132" actId="478"/>
          <ac:spMkLst>
            <pc:docMk/>
            <pc:sldMk cId="466556668" sldId="269"/>
            <ac:spMk id="4" creationId="{A605AEC7-AFCB-493D-8E77-9BA1548B4B08}"/>
          </ac:spMkLst>
        </pc:spChg>
        <pc:spChg chg="del mod">
          <ac:chgData name="Metz, Lori A" userId="0ef972c7-0782-43f3-af59-d535fa109ca3" providerId="ADAL" clId="{4A5C88EB-AD45-458F-BBE6-CB91A1727796}" dt="2022-05-27T17:09:15.446" v="280" actId="478"/>
          <ac:spMkLst>
            <pc:docMk/>
            <pc:sldMk cId="466556668" sldId="269"/>
            <ac:spMk id="5" creationId="{125E1129-5FFA-4B82-BEB0-8A26ACAE653A}"/>
          </ac:spMkLst>
        </pc:spChg>
        <pc:spChg chg="mod">
          <ac:chgData name="Metz, Lori A" userId="0ef972c7-0782-43f3-af59-d535fa109ca3" providerId="ADAL" clId="{4A5C88EB-AD45-458F-BBE6-CB91A1727796}" dt="2022-05-29T00:48:13.755" v="4293" actId="1076"/>
          <ac:spMkLst>
            <pc:docMk/>
            <pc:sldMk cId="466556668" sldId="269"/>
            <ac:spMk id="6" creationId="{776CC710-250E-4B7A-AC52-86F0566B64C1}"/>
          </ac:spMkLst>
        </pc:spChg>
        <pc:spChg chg="add del mod">
          <ac:chgData name="Metz, Lori A" userId="0ef972c7-0782-43f3-af59-d535fa109ca3" providerId="ADAL" clId="{4A5C88EB-AD45-458F-BBE6-CB91A1727796}" dt="2022-05-27T17:00:37.542" v="133" actId="478"/>
          <ac:spMkLst>
            <pc:docMk/>
            <pc:sldMk cId="466556668" sldId="269"/>
            <ac:spMk id="7" creationId="{87F22BE3-055B-4AAA-A176-5E92C8827B77}"/>
          </ac:spMkLst>
        </pc:spChg>
        <pc:spChg chg="add mod">
          <ac:chgData name="Metz, Lori A" userId="0ef972c7-0782-43f3-af59-d535fa109ca3" providerId="ADAL" clId="{4A5C88EB-AD45-458F-BBE6-CB91A1727796}" dt="2022-05-29T00:48:52.442" v="4300" actId="5793"/>
          <ac:spMkLst>
            <pc:docMk/>
            <pc:sldMk cId="466556668" sldId="269"/>
            <ac:spMk id="7" creationId="{D2457F73-D612-4852-A4CA-6104F849C3CC}"/>
          </ac:spMkLst>
        </pc:spChg>
        <pc:spChg chg="add del mod">
          <ac:chgData name="Metz, Lori A" userId="0ef972c7-0782-43f3-af59-d535fa109ca3" providerId="ADAL" clId="{4A5C88EB-AD45-458F-BBE6-CB91A1727796}" dt="2022-05-27T17:09:18.706" v="281" actId="478"/>
          <ac:spMkLst>
            <pc:docMk/>
            <pc:sldMk cId="466556668" sldId="269"/>
            <ac:spMk id="11" creationId="{336433A7-CB58-460F-8CAC-130C7417DBB6}"/>
          </ac:spMkLst>
        </pc:spChg>
        <pc:picChg chg="add mod">
          <ac:chgData name="Metz, Lori A" userId="0ef972c7-0782-43f3-af59-d535fa109ca3" providerId="ADAL" clId="{4A5C88EB-AD45-458F-BBE6-CB91A1727796}" dt="2022-05-29T01:57:29.494" v="4768" actId="1076"/>
          <ac:picMkLst>
            <pc:docMk/>
            <pc:sldMk cId="466556668" sldId="269"/>
            <ac:picMk id="2" creationId="{350ABD17-3FE1-4174-B485-426A833E3E0E}"/>
          </ac:picMkLst>
        </pc:picChg>
        <pc:picChg chg="add mod">
          <ac:chgData name="Metz, Lori A" userId="0ef972c7-0782-43f3-af59-d535fa109ca3" providerId="ADAL" clId="{4A5C88EB-AD45-458F-BBE6-CB91A1727796}" dt="2022-05-27T18:12:30.204" v="3441" actId="1076"/>
          <ac:picMkLst>
            <pc:docMk/>
            <pc:sldMk cId="466556668" sldId="269"/>
            <ac:picMk id="9" creationId="{4C230B98-C604-4240-9165-2C051C42FF65}"/>
          </ac:picMkLst>
        </pc:picChg>
        <pc:picChg chg="del mod">
          <ac:chgData name="Metz, Lori A" userId="0ef972c7-0782-43f3-af59-d535fa109ca3" providerId="ADAL" clId="{4A5C88EB-AD45-458F-BBE6-CB91A1727796}" dt="2022-05-29T01:57:16.278" v="4763" actId="478"/>
          <ac:picMkLst>
            <pc:docMk/>
            <pc:sldMk cId="466556668" sldId="269"/>
            <ac:picMk id="14" creationId="{E1CBF91C-11C2-4FDC-AAD2-FECBECB097E6}"/>
          </ac:picMkLst>
        </pc:picChg>
      </pc:sldChg>
      <pc:sldChg chg="addSp delSp modSp mod">
        <pc:chgData name="Metz, Lori A" userId="0ef972c7-0782-43f3-af59-d535fa109ca3" providerId="ADAL" clId="{4A5C88EB-AD45-458F-BBE6-CB91A1727796}" dt="2022-05-29T02:20:22.148" v="5205" actId="1076"/>
        <pc:sldMkLst>
          <pc:docMk/>
          <pc:sldMk cId="3615471534" sldId="270"/>
        </pc:sldMkLst>
        <pc:spChg chg="mod">
          <ac:chgData name="Metz, Lori A" userId="0ef972c7-0782-43f3-af59-d535fa109ca3" providerId="ADAL" clId="{4A5C88EB-AD45-458F-BBE6-CB91A1727796}" dt="2022-05-27T18:12:57.925" v="3443" actId="20577"/>
          <ac:spMkLst>
            <pc:docMk/>
            <pc:sldMk cId="3615471534" sldId="270"/>
            <ac:spMk id="3" creationId="{6D50AF6E-CF6A-429E-A4B2-32D2D767B73B}"/>
          </ac:spMkLst>
        </pc:spChg>
        <pc:spChg chg="del">
          <ac:chgData name="Metz, Lori A" userId="0ef972c7-0782-43f3-af59-d535fa109ca3" providerId="ADAL" clId="{4A5C88EB-AD45-458F-BBE6-CB91A1727796}" dt="2022-05-27T17:07:46.910" v="245" actId="478"/>
          <ac:spMkLst>
            <pc:docMk/>
            <pc:sldMk cId="3615471534" sldId="270"/>
            <ac:spMk id="5" creationId="{2C9CD6F7-BC68-4C75-87D3-9A051716DFE2}"/>
          </ac:spMkLst>
        </pc:spChg>
        <pc:spChg chg="add mod">
          <ac:chgData name="Metz, Lori A" userId="0ef972c7-0782-43f3-af59-d535fa109ca3" providerId="ADAL" clId="{4A5C88EB-AD45-458F-BBE6-CB91A1727796}" dt="2022-05-29T02:20:22.148" v="5205" actId="1076"/>
          <ac:spMkLst>
            <pc:docMk/>
            <pc:sldMk cId="3615471534" sldId="270"/>
            <ac:spMk id="6" creationId="{7DE7B657-7215-448B-B37B-F483052DD20C}"/>
          </ac:spMkLst>
        </pc:spChg>
        <pc:picChg chg="add mod">
          <ac:chgData name="Metz, Lori A" userId="0ef972c7-0782-43f3-af59-d535fa109ca3" providerId="ADAL" clId="{4A5C88EB-AD45-458F-BBE6-CB91A1727796}" dt="2022-05-27T17:26:14.291" v="1019" actId="1076"/>
          <ac:picMkLst>
            <pc:docMk/>
            <pc:sldMk cId="3615471534" sldId="270"/>
            <ac:picMk id="4" creationId="{BB4C6187-80E3-4CE1-AFFC-90D38F6C21AB}"/>
          </ac:picMkLst>
        </pc:picChg>
        <pc:picChg chg="add mod">
          <ac:chgData name="Metz, Lori A" userId="0ef972c7-0782-43f3-af59-d535fa109ca3" providerId="ADAL" clId="{4A5C88EB-AD45-458F-BBE6-CB91A1727796}" dt="2022-05-27T17:26:19.735" v="1020" actId="1076"/>
          <ac:picMkLst>
            <pc:docMk/>
            <pc:sldMk cId="3615471534" sldId="270"/>
            <ac:picMk id="7" creationId="{B0A1B7D9-98CA-4F45-BD2C-A8637389CFED}"/>
          </ac:picMkLst>
        </pc:picChg>
      </pc:sldChg>
      <pc:sldChg chg="addSp delSp modSp mod">
        <pc:chgData name="Metz, Lori A" userId="0ef972c7-0782-43f3-af59-d535fa109ca3" providerId="ADAL" clId="{4A5C88EB-AD45-458F-BBE6-CB91A1727796}" dt="2022-05-29T02:16:29.783" v="5137" actId="20577"/>
        <pc:sldMkLst>
          <pc:docMk/>
          <pc:sldMk cId="4074645700" sldId="569"/>
        </pc:sldMkLst>
        <pc:spChg chg="mod">
          <ac:chgData name="Metz, Lori A" userId="0ef972c7-0782-43f3-af59-d535fa109ca3" providerId="ADAL" clId="{4A5C88EB-AD45-458F-BBE6-CB91A1727796}" dt="2022-05-29T01:29:50.233" v="4572" actId="1076"/>
          <ac:spMkLst>
            <pc:docMk/>
            <pc:sldMk cId="4074645700" sldId="569"/>
            <ac:spMk id="2" creationId="{3306CE5D-6A26-4C2E-9E4D-169AFACA3D57}"/>
          </ac:spMkLst>
        </pc:spChg>
        <pc:spChg chg="mod">
          <ac:chgData name="Metz, Lori A" userId="0ef972c7-0782-43f3-af59-d535fa109ca3" providerId="ADAL" clId="{4A5C88EB-AD45-458F-BBE6-CB91A1727796}" dt="2022-05-29T02:16:29.783" v="5137" actId="20577"/>
          <ac:spMkLst>
            <pc:docMk/>
            <pc:sldMk cId="4074645700" sldId="569"/>
            <ac:spMk id="9" creationId="{57F316F4-4017-47EC-9A86-F29A2B8C0584}"/>
          </ac:spMkLst>
        </pc:spChg>
        <pc:spChg chg="mod">
          <ac:chgData name="Metz, Lori A" userId="0ef972c7-0782-43f3-af59-d535fa109ca3" providerId="ADAL" clId="{4A5C88EB-AD45-458F-BBE6-CB91A1727796}" dt="2022-05-27T17:32:27.884" v="1099" actId="20577"/>
          <ac:spMkLst>
            <pc:docMk/>
            <pc:sldMk cId="4074645700" sldId="569"/>
            <ac:spMk id="11" creationId="{A45918E0-4BCF-4D1E-9E91-835CE45F7E8A}"/>
          </ac:spMkLst>
        </pc:spChg>
        <pc:spChg chg="mod">
          <ac:chgData name="Metz, Lori A" userId="0ef972c7-0782-43f3-af59-d535fa109ca3" providerId="ADAL" clId="{4A5C88EB-AD45-458F-BBE6-CB91A1727796}" dt="2022-05-29T02:16:23.980" v="5129" actId="20577"/>
          <ac:spMkLst>
            <pc:docMk/>
            <pc:sldMk cId="4074645700" sldId="569"/>
            <ac:spMk id="14" creationId="{E8C1676A-C657-4C1F-AC60-4FBB5A3962BC}"/>
          </ac:spMkLst>
        </pc:spChg>
        <pc:spChg chg="del">
          <ac:chgData name="Metz, Lori A" userId="0ef972c7-0782-43f3-af59-d535fa109ca3" providerId="ADAL" clId="{4A5C88EB-AD45-458F-BBE6-CB91A1727796}" dt="2022-05-27T17:29:29.120" v="1034" actId="478"/>
          <ac:spMkLst>
            <pc:docMk/>
            <pc:sldMk cId="4074645700" sldId="569"/>
            <ac:spMk id="15" creationId="{857A187D-A5A9-40A2-B3AA-66F7F7973E40}"/>
          </ac:spMkLst>
        </pc:spChg>
        <pc:spChg chg="del">
          <ac:chgData name="Metz, Lori A" userId="0ef972c7-0782-43f3-af59-d535fa109ca3" providerId="ADAL" clId="{4A5C88EB-AD45-458F-BBE6-CB91A1727796}" dt="2022-05-27T17:29:16.142" v="1033" actId="478"/>
          <ac:spMkLst>
            <pc:docMk/>
            <pc:sldMk cId="4074645700" sldId="569"/>
            <ac:spMk id="16" creationId="{BB681A9E-8926-46F2-B488-59FD6AA9BF03}"/>
          </ac:spMkLst>
        </pc:spChg>
        <pc:picChg chg="add mod">
          <ac:chgData name="Metz, Lori A" userId="0ef972c7-0782-43f3-af59-d535fa109ca3" providerId="ADAL" clId="{4A5C88EB-AD45-458F-BBE6-CB91A1727796}" dt="2022-05-27T18:11:25.527" v="3430" actId="1076"/>
          <ac:picMkLst>
            <pc:docMk/>
            <pc:sldMk cId="4074645700" sldId="569"/>
            <ac:picMk id="3" creationId="{09A39217-65FE-472E-B31D-5D8B8A783624}"/>
          </ac:picMkLst>
        </pc:picChg>
        <pc:picChg chg="del">
          <ac:chgData name="Metz, Lori A" userId="0ef972c7-0782-43f3-af59-d535fa109ca3" providerId="ADAL" clId="{4A5C88EB-AD45-458F-BBE6-CB91A1727796}" dt="2022-05-27T18:11:17.158" v="3428" actId="478"/>
          <ac:picMkLst>
            <pc:docMk/>
            <pc:sldMk cId="4074645700" sldId="569"/>
            <ac:picMk id="19" creationId="{034593DD-2FD9-4267-8281-842392F67981}"/>
          </ac:picMkLst>
        </pc:picChg>
      </pc:sldChg>
      <pc:sldChg chg="addSp delSp modSp mod">
        <pc:chgData name="Metz, Lori A" userId="0ef972c7-0782-43f3-af59-d535fa109ca3" providerId="ADAL" clId="{4A5C88EB-AD45-458F-BBE6-CB91A1727796}" dt="2022-05-29T02:20:59.139" v="5206" actId="20577"/>
        <pc:sldMkLst>
          <pc:docMk/>
          <pc:sldMk cId="4131341910" sldId="570"/>
        </pc:sldMkLst>
        <pc:spChg chg="mod">
          <ac:chgData name="Metz, Lori A" userId="0ef972c7-0782-43f3-af59-d535fa109ca3" providerId="ADAL" clId="{4A5C88EB-AD45-458F-BBE6-CB91A1727796}" dt="2022-05-29T01:29:34.383" v="4570" actId="1076"/>
          <ac:spMkLst>
            <pc:docMk/>
            <pc:sldMk cId="4131341910" sldId="570"/>
            <ac:spMk id="2" creationId="{3306CE5D-6A26-4C2E-9E4D-169AFACA3D57}"/>
          </ac:spMkLst>
        </pc:spChg>
        <pc:spChg chg="add del mod">
          <ac:chgData name="Metz, Lori A" userId="0ef972c7-0782-43f3-af59-d535fa109ca3" providerId="ADAL" clId="{4A5C88EB-AD45-458F-BBE6-CB91A1727796}" dt="2022-05-29T02:15:10.222" v="5127" actId="20577"/>
          <ac:spMkLst>
            <pc:docMk/>
            <pc:sldMk cId="4131341910" sldId="570"/>
            <ac:spMk id="9" creationId="{57F316F4-4017-47EC-9A86-F29A2B8C0584}"/>
          </ac:spMkLst>
        </pc:spChg>
        <pc:spChg chg="mod">
          <ac:chgData name="Metz, Lori A" userId="0ef972c7-0782-43f3-af59-d535fa109ca3" providerId="ADAL" clId="{4A5C88EB-AD45-458F-BBE6-CB91A1727796}" dt="2022-05-29T01:39:44.934" v="4687" actId="20577"/>
          <ac:spMkLst>
            <pc:docMk/>
            <pc:sldMk cId="4131341910" sldId="570"/>
            <ac:spMk id="11" creationId="{A45918E0-4BCF-4D1E-9E91-835CE45F7E8A}"/>
          </ac:spMkLst>
        </pc:spChg>
        <pc:spChg chg="mod">
          <ac:chgData name="Metz, Lori A" userId="0ef972c7-0782-43f3-af59-d535fa109ca3" providerId="ADAL" clId="{4A5C88EB-AD45-458F-BBE6-CB91A1727796}" dt="2022-05-29T02:20:59.139" v="5206" actId="20577"/>
          <ac:spMkLst>
            <pc:docMk/>
            <pc:sldMk cId="4131341910" sldId="570"/>
            <ac:spMk id="14" creationId="{E8C1676A-C657-4C1F-AC60-4FBB5A3962BC}"/>
          </ac:spMkLst>
        </pc:spChg>
        <pc:picChg chg="add mod">
          <ac:chgData name="Metz, Lori A" userId="0ef972c7-0782-43f3-af59-d535fa109ca3" providerId="ADAL" clId="{4A5C88EB-AD45-458F-BBE6-CB91A1727796}" dt="2022-05-27T18:10:48.643" v="3424" actId="1076"/>
          <ac:picMkLst>
            <pc:docMk/>
            <pc:sldMk cId="4131341910" sldId="570"/>
            <ac:picMk id="3" creationId="{BC9B884D-1078-4533-96E0-2370BE151BC8}"/>
          </ac:picMkLst>
        </pc:picChg>
        <pc:picChg chg="add mod">
          <ac:chgData name="Metz, Lori A" userId="0ef972c7-0782-43f3-af59-d535fa109ca3" providerId="ADAL" clId="{4A5C88EB-AD45-458F-BBE6-CB91A1727796}" dt="2022-05-29T02:03:49.677" v="4771" actId="1076"/>
          <ac:picMkLst>
            <pc:docMk/>
            <pc:sldMk cId="4131341910" sldId="570"/>
            <ac:picMk id="4" creationId="{4A58BFFF-2893-4265-9F19-59BB20476B54}"/>
          </ac:picMkLst>
        </pc:picChg>
        <pc:picChg chg="add mod">
          <ac:chgData name="Metz, Lori A" userId="0ef972c7-0782-43f3-af59-d535fa109ca3" providerId="ADAL" clId="{4A5C88EB-AD45-458F-BBE6-CB91A1727796}" dt="2022-05-29T02:03:51.749" v="4772" actId="1076"/>
          <ac:picMkLst>
            <pc:docMk/>
            <pc:sldMk cId="4131341910" sldId="570"/>
            <ac:picMk id="5" creationId="{6485CA20-8CEC-4657-B18E-E10E8AE52382}"/>
          </ac:picMkLst>
        </pc:picChg>
        <pc:picChg chg="del">
          <ac:chgData name="Metz, Lori A" userId="0ef972c7-0782-43f3-af59-d535fa109ca3" providerId="ADAL" clId="{4A5C88EB-AD45-458F-BBE6-CB91A1727796}" dt="2022-05-27T17:33:33.175" v="1120" actId="478"/>
          <ac:picMkLst>
            <pc:docMk/>
            <pc:sldMk cId="4131341910" sldId="570"/>
            <ac:picMk id="6" creationId="{15016FD6-0195-4397-A0A8-16ED7A4976F0}"/>
          </ac:picMkLst>
        </pc:picChg>
        <pc:picChg chg="add mod">
          <ac:chgData name="Metz, Lori A" userId="0ef972c7-0782-43f3-af59-d535fa109ca3" providerId="ADAL" clId="{4A5C88EB-AD45-458F-BBE6-CB91A1727796}" dt="2022-05-29T02:04:12.732" v="4777" actId="1076"/>
          <ac:picMkLst>
            <pc:docMk/>
            <pc:sldMk cId="4131341910" sldId="570"/>
            <ac:picMk id="6" creationId="{2C62938D-934A-4C71-AA26-8F704A6ADC70}"/>
          </ac:picMkLst>
        </pc:picChg>
        <pc:picChg chg="add mod">
          <ac:chgData name="Metz, Lori A" userId="0ef972c7-0782-43f3-af59-d535fa109ca3" providerId="ADAL" clId="{4A5C88EB-AD45-458F-BBE6-CB91A1727796}" dt="2022-05-29T02:04:41.269" v="4783" actId="1076"/>
          <ac:picMkLst>
            <pc:docMk/>
            <pc:sldMk cId="4131341910" sldId="570"/>
            <ac:picMk id="7" creationId="{D71C0F4F-9DB1-4187-A750-58733EF50547}"/>
          </ac:picMkLst>
        </pc:picChg>
        <pc:picChg chg="del">
          <ac:chgData name="Metz, Lori A" userId="0ef972c7-0782-43f3-af59-d535fa109ca3" providerId="ADAL" clId="{4A5C88EB-AD45-458F-BBE6-CB91A1727796}" dt="2022-05-27T17:33:36.318" v="1122" actId="478"/>
          <ac:picMkLst>
            <pc:docMk/>
            <pc:sldMk cId="4131341910" sldId="570"/>
            <ac:picMk id="8" creationId="{0079FC4F-BF4B-40C0-88DC-487CF564A36D}"/>
          </ac:picMkLst>
        </pc:picChg>
        <pc:picChg chg="del">
          <ac:chgData name="Metz, Lori A" userId="0ef972c7-0782-43f3-af59-d535fa109ca3" providerId="ADAL" clId="{4A5C88EB-AD45-458F-BBE6-CB91A1727796}" dt="2022-05-27T17:33:38.269" v="1123" actId="478"/>
          <ac:picMkLst>
            <pc:docMk/>
            <pc:sldMk cId="4131341910" sldId="570"/>
            <ac:picMk id="10" creationId="{F3582085-0473-4046-ADF9-DDD93CD52D00}"/>
          </ac:picMkLst>
        </pc:picChg>
        <pc:picChg chg="del">
          <ac:chgData name="Metz, Lori A" userId="0ef972c7-0782-43f3-af59-d535fa109ca3" providerId="ADAL" clId="{4A5C88EB-AD45-458F-BBE6-CB91A1727796}" dt="2022-05-27T17:33:34.329" v="1121" actId="478"/>
          <ac:picMkLst>
            <pc:docMk/>
            <pc:sldMk cId="4131341910" sldId="570"/>
            <ac:picMk id="12" creationId="{8705B041-1BF6-4F50-9F88-C8F606D560DE}"/>
          </ac:picMkLst>
        </pc:picChg>
        <pc:picChg chg="del">
          <ac:chgData name="Metz, Lori A" userId="0ef972c7-0782-43f3-af59-d535fa109ca3" providerId="ADAL" clId="{4A5C88EB-AD45-458F-BBE6-CB91A1727796}" dt="2022-05-27T18:10:41.010" v="3422" actId="478"/>
          <ac:picMkLst>
            <pc:docMk/>
            <pc:sldMk cId="4131341910" sldId="570"/>
            <ac:picMk id="19" creationId="{034593DD-2FD9-4267-8281-842392F67981}"/>
          </ac:picMkLst>
        </pc:picChg>
      </pc:sldChg>
      <pc:sldChg chg="addSp delSp modSp mod">
        <pc:chgData name="Metz, Lori A" userId="0ef972c7-0782-43f3-af59-d535fa109ca3" providerId="ADAL" clId="{4A5C88EB-AD45-458F-BBE6-CB91A1727796}" dt="2022-05-29T02:09:19.993" v="4914" actId="20577"/>
        <pc:sldMkLst>
          <pc:docMk/>
          <pc:sldMk cId="3275488426" sldId="571"/>
        </pc:sldMkLst>
        <pc:spChg chg="mod">
          <ac:chgData name="Metz, Lori A" userId="0ef972c7-0782-43f3-af59-d535fa109ca3" providerId="ADAL" clId="{4A5C88EB-AD45-458F-BBE6-CB91A1727796}" dt="2022-05-29T01:29:44.149" v="4571" actId="1076"/>
          <ac:spMkLst>
            <pc:docMk/>
            <pc:sldMk cId="3275488426" sldId="571"/>
            <ac:spMk id="2" creationId="{3306CE5D-6A26-4C2E-9E4D-169AFACA3D57}"/>
          </ac:spMkLst>
        </pc:spChg>
        <pc:spChg chg="mod">
          <ac:chgData name="Metz, Lori A" userId="0ef972c7-0782-43f3-af59-d535fa109ca3" providerId="ADAL" clId="{4A5C88EB-AD45-458F-BBE6-CB91A1727796}" dt="2022-05-29T02:08:40.261" v="4904" actId="1076"/>
          <ac:spMkLst>
            <pc:docMk/>
            <pc:sldMk cId="3275488426" sldId="571"/>
            <ac:spMk id="9" creationId="{57F316F4-4017-47EC-9A86-F29A2B8C0584}"/>
          </ac:spMkLst>
        </pc:spChg>
        <pc:spChg chg="mod">
          <ac:chgData name="Metz, Lori A" userId="0ef972c7-0782-43f3-af59-d535fa109ca3" providerId="ADAL" clId="{4A5C88EB-AD45-458F-BBE6-CB91A1727796}" dt="2022-05-29T01:40:21.206" v="4700" actId="20577"/>
          <ac:spMkLst>
            <pc:docMk/>
            <pc:sldMk cId="3275488426" sldId="571"/>
            <ac:spMk id="11" creationId="{A45918E0-4BCF-4D1E-9E91-835CE45F7E8A}"/>
          </ac:spMkLst>
        </pc:spChg>
        <pc:spChg chg="mod">
          <ac:chgData name="Metz, Lori A" userId="0ef972c7-0782-43f3-af59-d535fa109ca3" providerId="ADAL" clId="{4A5C88EB-AD45-458F-BBE6-CB91A1727796}" dt="2022-05-29T02:09:19.993" v="4914" actId="20577"/>
          <ac:spMkLst>
            <pc:docMk/>
            <pc:sldMk cId="3275488426" sldId="571"/>
            <ac:spMk id="14" creationId="{E8C1676A-C657-4C1F-AC60-4FBB5A3962BC}"/>
          </ac:spMkLst>
        </pc:spChg>
        <pc:picChg chg="add mod">
          <ac:chgData name="Metz, Lori A" userId="0ef972c7-0782-43f3-af59-d535fa109ca3" providerId="ADAL" clId="{4A5C88EB-AD45-458F-BBE6-CB91A1727796}" dt="2022-05-27T18:11:03.942" v="3427" actId="1076"/>
          <ac:picMkLst>
            <pc:docMk/>
            <pc:sldMk cId="3275488426" sldId="571"/>
            <ac:picMk id="3" creationId="{05333414-7578-4278-ADF7-8274B40C3032}"/>
          </ac:picMkLst>
        </pc:picChg>
        <pc:picChg chg="add mod">
          <ac:chgData name="Metz, Lori A" userId="0ef972c7-0782-43f3-af59-d535fa109ca3" providerId="ADAL" clId="{4A5C88EB-AD45-458F-BBE6-CB91A1727796}" dt="2022-05-29T02:08:35.810" v="4903" actId="1076"/>
          <ac:picMkLst>
            <pc:docMk/>
            <pc:sldMk cId="3275488426" sldId="571"/>
            <ac:picMk id="4" creationId="{DFC8FDBD-9078-4D6F-9EED-D98E5BA93E74}"/>
          </ac:picMkLst>
        </pc:picChg>
        <pc:picChg chg="add mod">
          <ac:chgData name="Metz, Lori A" userId="0ef972c7-0782-43f3-af59-d535fa109ca3" providerId="ADAL" clId="{4A5C88EB-AD45-458F-BBE6-CB91A1727796}" dt="2022-05-29T02:08:45.058" v="4905" actId="14100"/>
          <ac:picMkLst>
            <pc:docMk/>
            <pc:sldMk cId="3275488426" sldId="571"/>
            <ac:picMk id="5" creationId="{C78BA097-AB1F-43A3-BF1F-E64BA3019FA1}"/>
          </ac:picMkLst>
        </pc:picChg>
        <pc:picChg chg="del">
          <ac:chgData name="Metz, Lori A" userId="0ef972c7-0782-43f3-af59-d535fa109ca3" providerId="ADAL" clId="{4A5C88EB-AD45-458F-BBE6-CB91A1727796}" dt="2022-05-27T17:34:16.365" v="1140" actId="478"/>
          <ac:picMkLst>
            <pc:docMk/>
            <pc:sldMk cId="3275488426" sldId="571"/>
            <ac:picMk id="6" creationId="{15016FD6-0195-4397-A0A8-16ED7A4976F0}"/>
          </ac:picMkLst>
        </pc:picChg>
        <pc:picChg chg="add mod">
          <ac:chgData name="Metz, Lori A" userId="0ef972c7-0782-43f3-af59-d535fa109ca3" providerId="ADAL" clId="{4A5C88EB-AD45-458F-BBE6-CB91A1727796}" dt="2022-05-29T02:09:10.299" v="4912" actId="1076"/>
          <ac:picMkLst>
            <pc:docMk/>
            <pc:sldMk cId="3275488426" sldId="571"/>
            <ac:picMk id="6" creationId="{1A11A8B1-DF9F-4B18-A3E0-BCF806E319F6}"/>
          </ac:picMkLst>
        </pc:picChg>
        <pc:picChg chg="del">
          <ac:chgData name="Metz, Lori A" userId="0ef972c7-0782-43f3-af59-d535fa109ca3" providerId="ADAL" clId="{4A5C88EB-AD45-458F-BBE6-CB91A1727796}" dt="2022-05-27T17:34:20.629" v="1142" actId="478"/>
          <ac:picMkLst>
            <pc:docMk/>
            <pc:sldMk cId="3275488426" sldId="571"/>
            <ac:picMk id="8" creationId="{0079FC4F-BF4B-40C0-88DC-487CF564A36D}"/>
          </ac:picMkLst>
        </pc:picChg>
        <pc:picChg chg="del">
          <ac:chgData name="Metz, Lori A" userId="0ef972c7-0782-43f3-af59-d535fa109ca3" providerId="ADAL" clId="{4A5C88EB-AD45-458F-BBE6-CB91A1727796}" dt="2022-05-27T17:34:22.602" v="1143" actId="478"/>
          <ac:picMkLst>
            <pc:docMk/>
            <pc:sldMk cId="3275488426" sldId="571"/>
            <ac:picMk id="10" creationId="{F3582085-0473-4046-ADF9-DDD93CD52D00}"/>
          </ac:picMkLst>
        </pc:picChg>
        <pc:picChg chg="del">
          <ac:chgData name="Metz, Lori A" userId="0ef972c7-0782-43f3-af59-d535fa109ca3" providerId="ADAL" clId="{4A5C88EB-AD45-458F-BBE6-CB91A1727796}" dt="2022-05-27T17:34:18.642" v="1141" actId="478"/>
          <ac:picMkLst>
            <pc:docMk/>
            <pc:sldMk cId="3275488426" sldId="571"/>
            <ac:picMk id="12" creationId="{8705B041-1BF6-4F50-9F88-C8F606D560DE}"/>
          </ac:picMkLst>
        </pc:picChg>
        <pc:picChg chg="del">
          <ac:chgData name="Metz, Lori A" userId="0ef972c7-0782-43f3-af59-d535fa109ca3" providerId="ADAL" clId="{4A5C88EB-AD45-458F-BBE6-CB91A1727796}" dt="2022-05-27T18:10:52.255" v="3425" actId="478"/>
          <ac:picMkLst>
            <pc:docMk/>
            <pc:sldMk cId="3275488426" sldId="571"/>
            <ac:picMk id="19" creationId="{034593DD-2FD9-4267-8281-842392F67981}"/>
          </ac:picMkLst>
        </pc:picChg>
      </pc:sldChg>
      <pc:sldChg chg="addSp delSp modSp mod ord">
        <pc:chgData name="Metz, Lori A" userId="0ef972c7-0782-43f3-af59-d535fa109ca3" providerId="ADAL" clId="{4A5C88EB-AD45-458F-BBE6-CB91A1727796}" dt="2022-05-29T02:22:59.565" v="5231" actId="20577"/>
        <pc:sldMkLst>
          <pc:docMk/>
          <pc:sldMk cId="2002463659" sldId="572"/>
        </pc:sldMkLst>
        <pc:spChg chg="mod">
          <ac:chgData name="Metz, Lori A" userId="0ef972c7-0782-43f3-af59-d535fa109ca3" providerId="ADAL" clId="{4A5C88EB-AD45-458F-BBE6-CB91A1727796}" dt="2022-05-29T01:30:09.322" v="4574" actId="1076"/>
          <ac:spMkLst>
            <pc:docMk/>
            <pc:sldMk cId="2002463659" sldId="572"/>
            <ac:spMk id="2" creationId="{3306CE5D-6A26-4C2E-9E4D-169AFACA3D57}"/>
          </ac:spMkLst>
        </pc:spChg>
        <pc:spChg chg="mod">
          <ac:chgData name="Metz, Lori A" userId="0ef972c7-0782-43f3-af59-d535fa109ca3" providerId="ADAL" clId="{4A5C88EB-AD45-458F-BBE6-CB91A1727796}" dt="2022-05-29T02:22:31.438" v="5225" actId="20577"/>
          <ac:spMkLst>
            <pc:docMk/>
            <pc:sldMk cId="2002463659" sldId="572"/>
            <ac:spMk id="5" creationId="{8E9FCEAB-3DD9-5F73-49DB-750344E69B6C}"/>
          </ac:spMkLst>
        </pc:spChg>
        <pc:spChg chg="del">
          <ac:chgData name="Metz, Lori A" userId="0ef972c7-0782-43f3-af59-d535fa109ca3" providerId="ADAL" clId="{4A5C88EB-AD45-458F-BBE6-CB91A1727796}" dt="2022-05-29T01:18:43.866" v="4495" actId="478"/>
          <ac:spMkLst>
            <pc:docMk/>
            <pc:sldMk cId="2002463659" sldId="572"/>
            <ac:spMk id="8" creationId="{F5157693-F8BE-B1D4-10DB-B3EDB46BA6E6}"/>
          </ac:spMkLst>
        </pc:spChg>
        <pc:spChg chg="del mod">
          <ac:chgData name="Metz, Lori A" userId="0ef972c7-0782-43f3-af59-d535fa109ca3" providerId="ADAL" clId="{4A5C88EB-AD45-458F-BBE6-CB91A1727796}" dt="2022-05-27T17:46:58.351" v="2054" actId="478"/>
          <ac:spMkLst>
            <pc:docMk/>
            <pc:sldMk cId="2002463659" sldId="572"/>
            <ac:spMk id="9" creationId="{57F316F4-4017-47EC-9A86-F29A2B8C0584}"/>
          </ac:spMkLst>
        </pc:spChg>
        <pc:spChg chg="mod">
          <ac:chgData name="Metz, Lori A" userId="0ef972c7-0782-43f3-af59-d535fa109ca3" providerId="ADAL" clId="{4A5C88EB-AD45-458F-BBE6-CB91A1727796}" dt="2022-05-29T02:22:59.565" v="5231" actId="20577"/>
          <ac:spMkLst>
            <pc:docMk/>
            <pc:sldMk cId="2002463659" sldId="572"/>
            <ac:spMk id="11" creationId="{A45918E0-4BCF-4D1E-9E91-835CE45F7E8A}"/>
          </ac:spMkLst>
        </pc:spChg>
        <pc:spChg chg="del">
          <ac:chgData name="Metz, Lori A" userId="0ef972c7-0782-43f3-af59-d535fa109ca3" providerId="ADAL" clId="{4A5C88EB-AD45-458F-BBE6-CB91A1727796}" dt="2022-05-27T17:47:01.859" v="2055" actId="478"/>
          <ac:spMkLst>
            <pc:docMk/>
            <pc:sldMk cId="2002463659" sldId="572"/>
            <ac:spMk id="14" creationId="{E8C1676A-C657-4C1F-AC60-4FBB5A3962BC}"/>
          </ac:spMkLst>
        </pc:spChg>
        <pc:picChg chg="add mod">
          <ac:chgData name="Metz, Lori A" userId="0ef972c7-0782-43f3-af59-d535fa109ca3" providerId="ADAL" clId="{4A5C88EB-AD45-458F-BBE6-CB91A1727796}" dt="2022-05-27T18:11:49.123" v="3435" actId="1076"/>
          <ac:picMkLst>
            <pc:docMk/>
            <pc:sldMk cId="2002463659" sldId="572"/>
            <ac:picMk id="3" creationId="{320F455F-DC0A-4291-99E0-61AB1F0F0419}"/>
          </ac:picMkLst>
        </pc:picChg>
        <pc:picChg chg="add mod">
          <ac:chgData name="Metz, Lori A" userId="0ef972c7-0782-43f3-af59-d535fa109ca3" providerId="ADAL" clId="{4A5C88EB-AD45-458F-BBE6-CB91A1727796}" dt="2022-05-29T01:19:11.485" v="4501" actId="14100"/>
          <ac:picMkLst>
            <pc:docMk/>
            <pc:sldMk cId="2002463659" sldId="572"/>
            <ac:picMk id="4" creationId="{FCB2E02A-DBF5-4A4C-A2A0-EF793C0FF0FF}"/>
          </ac:picMkLst>
        </pc:picChg>
        <pc:picChg chg="add del mod">
          <ac:chgData name="Metz, Lori A" userId="0ef972c7-0782-43f3-af59-d535fa109ca3" providerId="ADAL" clId="{4A5C88EB-AD45-458F-BBE6-CB91A1727796}" dt="2022-05-27T18:37:49.403" v="4121" actId="478"/>
          <ac:picMkLst>
            <pc:docMk/>
            <pc:sldMk cId="2002463659" sldId="572"/>
            <ac:picMk id="5" creationId="{D2C8EDE2-A295-44DC-86BB-FE77D020EBD7}"/>
          </ac:picMkLst>
        </pc:picChg>
        <pc:picChg chg="add mod">
          <ac:chgData name="Metz, Lori A" userId="0ef972c7-0782-43f3-af59-d535fa109ca3" providerId="ADAL" clId="{4A5C88EB-AD45-458F-BBE6-CB91A1727796}" dt="2022-05-27T18:38:17.876" v="4127" actId="1076"/>
          <ac:picMkLst>
            <pc:docMk/>
            <pc:sldMk cId="2002463659" sldId="572"/>
            <ac:picMk id="6" creationId="{0A8020B6-D28A-406B-82B9-B7215D1AE6D8}"/>
          </ac:picMkLst>
        </pc:picChg>
        <pc:picChg chg="del">
          <ac:chgData name="Metz, Lori A" userId="0ef972c7-0782-43f3-af59-d535fa109ca3" providerId="ADAL" clId="{4A5C88EB-AD45-458F-BBE6-CB91A1727796}" dt="2022-05-27T17:46:54.110" v="2053" actId="478"/>
          <ac:picMkLst>
            <pc:docMk/>
            <pc:sldMk cId="2002463659" sldId="572"/>
            <ac:picMk id="19" creationId="{034593DD-2FD9-4267-8281-842392F67981}"/>
          </ac:picMkLst>
        </pc:picChg>
      </pc:sldChg>
      <pc:sldChg chg="addSp delSp modSp mod">
        <pc:chgData name="Metz, Lori A" userId="0ef972c7-0782-43f3-af59-d535fa109ca3" providerId="ADAL" clId="{4A5C88EB-AD45-458F-BBE6-CB91A1727796}" dt="2022-05-29T02:17:04.122" v="5155" actId="20577"/>
        <pc:sldMkLst>
          <pc:docMk/>
          <pc:sldMk cId="2379703196" sldId="573"/>
        </pc:sldMkLst>
        <pc:spChg chg="mod">
          <ac:chgData name="Metz, Lori A" userId="0ef972c7-0782-43f3-af59-d535fa109ca3" providerId="ADAL" clId="{4A5C88EB-AD45-458F-BBE6-CB91A1727796}" dt="2022-05-29T01:29:59.883" v="4573" actId="1076"/>
          <ac:spMkLst>
            <pc:docMk/>
            <pc:sldMk cId="2379703196" sldId="573"/>
            <ac:spMk id="2" creationId="{3306CE5D-6A26-4C2E-9E4D-169AFACA3D57}"/>
          </ac:spMkLst>
        </pc:spChg>
        <pc:spChg chg="add mod">
          <ac:chgData name="Metz, Lori A" userId="0ef972c7-0782-43f3-af59-d535fa109ca3" providerId="ADAL" clId="{4A5C88EB-AD45-458F-BBE6-CB91A1727796}" dt="2022-05-29T02:16:50.001" v="5145" actId="20577"/>
          <ac:spMkLst>
            <pc:docMk/>
            <pc:sldMk cId="2379703196" sldId="573"/>
            <ac:spMk id="7" creationId="{0352F334-D522-4FD3-ADE4-1B83954A8ACC}"/>
          </ac:spMkLst>
        </pc:spChg>
        <pc:spChg chg="mod">
          <ac:chgData name="Metz, Lori A" userId="0ef972c7-0782-43f3-af59-d535fa109ca3" providerId="ADAL" clId="{4A5C88EB-AD45-458F-BBE6-CB91A1727796}" dt="2022-05-29T02:17:04.122" v="5155" actId="20577"/>
          <ac:spMkLst>
            <pc:docMk/>
            <pc:sldMk cId="2379703196" sldId="573"/>
            <ac:spMk id="9" creationId="{57F316F4-4017-47EC-9A86-F29A2B8C0584}"/>
          </ac:spMkLst>
        </pc:spChg>
        <pc:spChg chg="mod">
          <ac:chgData name="Metz, Lori A" userId="0ef972c7-0782-43f3-af59-d535fa109ca3" providerId="ADAL" clId="{4A5C88EB-AD45-458F-BBE6-CB91A1727796}" dt="2022-05-29T01:41:47.089" v="4744" actId="14100"/>
          <ac:spMkLst>
            <pc:docMk/>
            <pc:sldMk cId="2379703196" sldId="573"/>
            <ac:spMk id="11" creationId="{A45918E0-4BCF-4D1E-9E91-835CE45F7E8A}"/>
          </ac:spMkLst>
        </pc:spChg>
        <pc:spChg chg="del">
          <ac:chgData name="Metz, Lori A" userId="0ef972c7-0782-43f3-af59-d535fa109ca3" providerId="ADAL" clId="{4A5C88EB-AD45-458F-BBE6-CB91A1727796}" dt="2022-05-27T18:36:37.631" v="4089" actId="478"/>
          <ac:spMkLst>
            <pc:docMk/>
            <pc:sldMk cId="2379703196" sldId="573"/>
            <ac:spMk id="14" creationId="{E8C1676A-C657-4C1F-AC60-4FBB5A3962BC}"/>
          </ac:spMkLst>
        </pc:spChg>
        <pc:picChg chg="add mod">
          <ac:chgData name="Metz, Lori A" userId="0ef972c7-0782-43f3-af59-d535fa109ca3" providerId="ADAL" clId="{4A5C88EB-AD45-458F-BBE6-CB91A1727796}" dt="2022-05-27T18:11:35.690" v="3433" actId="1076"/>
          <ac:picMkLst>
            <pc:docMk/>
            <pc:sldMk cId="2379703196" sldId="573"/>
            <ac:picMk id="3" creationId="{2CD00529-A857-44AF-911C-7E41D2DC47D5}"/>
          </ac:picMkLst>
        </pc:picChg>
        <pc:picChg chg="add mod">
          <ac:chgData name="Metz, Lori A" userId="0ef972c7-0782-43f3-af59-d535fa109ca3" providerId="ADAL" clId="{4A5C88EB-AD45-458F-BBE6-CB91A1727796}" dt="2022-05-29T01:27:27.699" v="4565" actId="14100"/>
          <ac:picMkLst>
            <pc:docMk/>
            <pc:sldMk cId="2379703196" sldId="573"/>
            <ac:picMk id="4" creationId="{EE257D7D-9120-4190-9B43-0EE13613070C}"/>
          </ac:picMkLst>
        </pc:picChg>
        <pc:picChg chg="add mod modCrop">
          <ac:chgData name="Metz, Lori A" userId="0ef972c7-0782-43f3-af59-d535fa109ca3" providerId="ADAL" clId="{4A5C88EB-AD45-458F-BBE6-CB91A1727796}" dt="2022-05-29T01:27:35.885" v="4568" actId="1076"/>
          <ac:picMkLst>
            <pc:docMk/>
            <pc:sldMk cId="2379703196" sldId="573"/>
            <ac:picMk id="6" creationId="{B6247DAB-99D0-41A9-BB08-BF8A52D27FE3}"/>
          </ac:picMkLst>
        </pc:picChg>
        <pc:picChg chg="del">
          <ac:chgData name="Metz, Lori A" userId="0ef972c7-0782-43f3-af59-d535fa109ca3" providerId="ADAL" clId="{4A5C88EB-AD45-458F-BBE6-CB91A1727796}" dt="2022-05-27T18:11:29.287" v="3431" actId="478"/>
          <ac:picMkLst>
            <pc:docMk/>
            <pc:sldMk cId="2379703196" sldId="573"/>
            <ac:picMk id="19" creationId="{034593DD-2FD9-4267-8281-842392F67981}"/>
          </ac:picMkLst>
        </pc:picChg>
      </pc:sldChg>
      <pc:sldChg chg="addSp modSp mod">
        <pc:chgData name="Metz, Lori A" userId="0ef972c7-0782-43f3-af59-d535fa109ca3" providerId="ADAL" clId="{4A5C88EB-AD45-458F-BBE6-CB91A1727796}" dt="2022-05-29T02:23:49.710" v="5238" actId="1076"/>
        <pc:sldMkLst>
          <pc:docMk/>
          <pc:sldMk cId="4240683953" sldId="574"/>
        </pc:sldMkLst>
        <pc:spChg chg="mod">
          <ac:chgData name="Metz, Lori A" userId="0ef972c7-0782-43f3-af59-d535fa109ca3" providerId="ADAL" clId="{4A5C88EB-AD45-458F-BBE6-CB91A1727796}" dt="2022-05-27T18:07:31.133" v="3220" actId="1076"/>
          <ac:spMkLst>
            <pc:docMk/>
            <pc:sldMk cId="4240683953" sldId="574"/>
            <ac:spMk id="2" creationId="{3306CE5D-6A26-4C2E-9E4D-169AFACA3D57}"/>
          </ac:spMkLst>
        </pc:spChg>
        <pc:spChg chg="mod">
          <ac:chgData name="Metz, Lori A" userId="0ef972c7-0782-43f3-af59-d535fa109ca3" providerId="ADAL" clId="{4A5C88EB-AD45-458F-BBE6-CB91A1727796}" dt="2022-05-29T02:23:49.710" v="5238" actId="1076"/>
          <ac:spMkLst>
            <pc:docMk/>
            <pc:sldMk cId="4240683953" sldId="574"/>
            <ac:spMk id="11" creationId="{A45918E0-4BCF-4D1E-9E91-835CE45F7E8A}"/>
          </ac:spMkLst>
        </pc:spChg>
        <pc:picChg chg="add mod">
          <ac:chgData name="Metz, Lori A" userId="0ef972c7-0782-43f3-af59-d535fa109ca3" providerId="ADAL" clId="{4A5C88EB-AD45-458F-BBE6-CB91A1727796}" dt="2022-05-27T18:12:00.339" v="3437" actId="1076"/>
          <ac:picMkLst>
            <pc:docMk/>
            <pc:sldMk cId="4240683953" sldId="574"/>
            <ac:picMk id="3" creationId="{7BD4F69B-1F3B-41BB-BD41-6D9401EB310B}"/>
          </ac:picMkLst>
        </pc:picChg>
      </pc:sldChg>
      <pc:sldChg chg="addSp delSp modSp mod">
        <pc:chgData name="Metz, Lori A" userId="0ef972c7-0782-43f3-af59-d535fa109ca3" providerId="ADAL" clId="{4A5C88EB-AD45-458F-BBE6-CB91A1727796}" dt="2022-06-08T19:55:48.799" v="5243" actId="20577"/>
        <pc:sldMkLst>
          <pc:docMk/>
          <pc:sldMk cId="4059026704" sldId="575"/>
        </pc:sldMkLst>
        <pc:spChg chg="mod">
          <ac:chgData name="Metz, Lori A" userId="0ef972c7-0782-43f3-af59-d535fa109ca3" providerId="ADAL" clId="{4A5C88EB-AD45-458F-BBE6-CB91A1727796}" dt="2022-05-29T02:23:07.573" v="5237" actId="20577"/>
          <ac:spMkLst>
            <pc:docMk/>
            <pc:sldMk cId="4059026704" sldId="575"/>
            <ac:spMk id="2" creationId="{3306CE5D-6A26-4C2E-9E4D-169AFACA3D57}"/>
          </ac:spMkLst>
        </pc:spChg>
        <pc:spChg chg="del">
          <ac:chgData name="Metz, Lori A" userId="0ef972c7-0782-43f3-af59-d535fa109ca3" providerId="ADAL" clId="{4A5C88EB-AD45-458F-BBE6-CB91A1727796}" dt="2022-05-29T00:36:39.032" v="4129" actId="478"/>
          <ac:spMkLst>
            <pc:docMk/>
            <pc:sldMk cId="4059026704" sldId="575"/>
            <ac:spMk id="5" creationId="{8E9FCEAB-3DD9-5F73-49DB-750344E69B6C}"/>
          </ac:spMkLst>
        </pc:spChg>
        <pc:spChg chg="add del mod">
          <ac:chgData name="Metz, Lori A" userId="0ef972c7-0782-43f3-af59-d535fa109ca3" providerId="ADAL" clId="{4A5C88EB-AD45-458F-BBE6-CB91A1727796}" dt="2022-05-29T00:57:11.912" v="4369" actId="478"/>
          <ac:spMkLst>
            <pc:docMk/>
            <pc:sldMk cId="4059026704" sldId="575"/>
            <ac:spMk id="7" creationId="{BB84C239-C28B-4198-8A59-084C7036869A}"/>
          </ac:spMkLst>
        </pc:spChg>
        <pc:spChg chg="del mod">
          <ac:chgData name="Metz, Lori A" userId="0ef972c7-0782-43f3-af59-d535fa109ca3" providerId="ADAL" clId="{4A5C88EB-AD45-458F-BBE6-CB91A1727796}" dt="2022-05-29T00:57:07.470" v="4368" actId="478"/>
          <ac:spMkLst>
            <pc:docMk/>
            <pc:sldMk cId="4059026704" sldId="575"/>
            <ac:spMk id="11" creationId="{A45918E0-4BCF-4D1E-9E91-835CE45F7E8A}"/>
          </ac:spMkLst>
        </pc:spChg>
        <pc:spChg chg="mod">
          <ac:chgData name="Metz, Lori A" userId="0ef972c7-0782-43f3-af59-d535fa109ca3" providerId="ADAL" clId="{4A5C88EB-AD45-458F-BBE6-CB91A1727796}" dt="2022-06-08T19:55:48.799" v="5243" actId="20577"/>
          <ac:spMkLst>
            <pc:docMk/>
            <pc:sldMk cId="4059026704" sldId="575"/>
            <ac:spMk id="26" creationId="{D8BC3E21-C5F6-4D03-A062-2C7A5A59196B}"/>
          </ac:spMkLst>
        </pc:spChg>
        <pc:picChg chg="del">
          <ac:chgData name="Metz, Lori A" userId="0ef972c7-0782-43f3-af59-d535fa109ca3" providerId="ADAL" clId="{4A5C88EB-AD45-458F-BBE6-CB91A1727796}" dt="2022-05-29T00:36:35.187" v="4128" actId="478"/>
          <ac:picMkLst>
            <pc:docMk/>
            <pc:sldMk cId="4059026704" sldId="575"/>
            <ac:picMk id="4" creationId="{FCB2E02A-DBF5-4A4C-A2A0-EF793C0FF0FF}"/>
          </ac:picMkLst>
        </pc:picChg>
      </pc:sldChg>
      <pc:sldMasterChg chg="modSldLayout">
        <pc:chgData name="Metz, Lori A" userId="0ef972c7-0782-43f3-af59-d535fa109ca3" providerId="ADAL" clId="{4A5C88EB-AD45-458F-BBE6-CB91A1727796}" dt="2022-05-27T17:03:22.980" v="146" actId="478"/>
        <pc:sldMasterMkLst>
          <pc:docMk/>
          <pc:sldMasterMk cId="647107024" sldId="2147483723"/>
        </pc:sldMasterMkLst>
        <pc:sldLayoutChg chg="delSp modSp mod">
          <pc:chgData name="Metz, Lori A" userId="0ef972c7-0782-43f3-af59-d535fa109ca3" providerId="ADAL" clId="{4A5C88EB-AD45-458F-BBE6-CB91A1727796}" dt="2022-05-27T17:02:46.181" v="139" actId="478"/>
          <pc:sldLayoutMkLst>
            <pc:docMk/>
            <pc:sldMasterMk cId="647107024" sldId="2147483723"/>
            <pc:sldLayoutMk cId="1957828185" sldId="2147483725"/>
          </pc:sldLayoutMkLst>
          <pc:picChg chg="del mod">
            <ac:chgData name="Metz, Lori A" userId="0ef972c7-0782-43f3-af59-d535fa109ca3" providerId="ADAL" clId="{4A5C88EB-AD45-458F-BBE6-CB91A1727796}" dt="2022-05-27T17:02:46.181" v="139" actId="478"/>
            <ac:picMkLst>
              <pc:docMk/>
              <pc:sldMasterMk cId="647107024" sldId="2147483723"/>
              <pc:sldLayoutMk cId="1957828185" sldId="2147483725"/>
              <ac:picMk id="3" creationId="{8E0835AA-1B6D-4FD8-B6FD-72FD6F3E18FC}"/>
            </ac:picMkLst>
          </pc:picChg>
        </pc:sldLayoutChg>
        <pc:sldLayoutChg chg="delSp mod">
          <pc:chgData name="Metz, Lori A" userId="0ef972c7-0782-43f3-af59-d535fa109ca3" providerId="ADAL" clId="{4A5C88EB-AD45-458F-BBE6-CB91A1727796}" dt="2022-05-27T17:02:51.402" v="140" actId="478"/>
          <pc:sldLayoutMkLst>
            <pc:docMk/>
            <pc:sldMasterMk cId="647107024" sldId="2147483723"/>
            <pc:sldLayoutMk cId="990347690" sldId="2147483726"/>
          </pc:sldLayoutMkLst>
          <pc:picChg chg="del">
            <ac:chgData name="Metz, Lori A" userId="0ef972c7-0782-43f3-af59-d535fa109ca3" providerId="ADAL" clId="{4A5C88EB-AD45-458F-BBE6-CB91A1727796}" dt="2022-05-27T17:02:51.402" v="140" actId="478"/>
            <ac:picMkLst>
              <pc:docMk/>
              <pc:sldMasterMk cId="647107024" sldId="2147483723"/>
              <pc:sldLayoutMk cId="990347690" sldId="2147483726"/>
              <ac:picMk id="2" creationId="{43F45E5D-BD40-4E1E-B313-2A5C2CDC0095}"/>
            </ac:picMkLst>
          </pc:picChg>
        </pc:sldLayoutChg>
        <pc:sldLayoutChg chg="delSp mod">
          <pc:chgData name="Metz, Lori A" userId="0ef972c7-0782-43f3-af59-d535fa109ca3" providerId="ADAL" clId="{4A5C88EB-AD45-458F-BBE6-CB91A1727796}" dt="2022-05-27T17:03:02.301" v="141" actId="478"/>
          <pc:sldLayoutMkLst>
            <pc:docMk/>
            <pc:sldMasterMk cId="647107024" sldId="2147483723"/>
            <pc:sldLayoutMk cId="2806792559" sldId="2147483727"/>
          </pc:sldLayoutMkLst>
          <pc:picChg chg="del">
            <ac:chgData name="Metz, Lori A" userId="0ef972c7-0782-43f3-af59-d535fa109ca3" providerId="ADAL" clId="{4A5C88EB-AD45-458F-BBE6-CB91A1727796}" dt="2022-05-27T17:03:02.301" v="141" actId="478"/>
            <ac:picMkLst>
              <pc:docMk/>
              <pc:sldMasterMk cId="647107024" sldId="2147483723"/>
              <pc:sldLayoutMk cId="2806792559" sldId="2147483727"/>
              <ac:picMk id="2" creationId="{4E84A362-92FD-44C4-AB0B-BADB59745864}"/>
            </ac:picMkLst>
          </pc:picChg>
        </pc:sldLayoutChg>
        <pc:sldLayoutChg chg="delSp mod">
          <pc:chgData name="Metz, Lori A" userId="0ef972c7-0782-43f3-af59-d535fa109ca3" providerId="ADAL" clId="{4A5C88EB-AD45-458F-BBE6-CB91A1727796}" dt="2022-05-27T17:03:05.296" v="142" actId="478"/>
          <pc:sldLayoutMkLst>
            <pc:docMk/>
            <pc:sldMasterMk cId="647107024" sldId="2147483723"/>
            <pc:sldLayoutMk cId="410932382" sldId="2147483728"/>
          </pc:sldLayoutMkLst>
          <pc:picChg chg="del">
            <ac:chgData name="Metz, Lori A" userId="0ef972c7-0782-43f3-af59-d535fa109ca3" providerId="ADAL" clId="{4A5C88EB-AD45-458F-BBE6-CB91A1727796}" dt="2022-05-27T17:03:05.296" v="142" actId="478"/>
            <ac:picMkLst>
              <pc:docMk/>
              <pc:sldMasterMk cId="647107024" sldId="2147483723"/>
              <pc:sldLayoutMk cId="410932382" sldId="2147483728"/>
              <ac:picMk id="17" creationId="{4A8F976A-15FD-49E0-9F23-D11E656F4196}"/>
            </ac:picMkLst>
          </pc:picChg>
        </pc:sldLayoutChg>
        <pc:sldLayoutChg chg="delSp mod">
          <pc:chgData name="Metz, Lori A" userId="0ef972c7-0782-43f3-af59-d535fa109ca3" providerId="ADAL" clId="{4A5C88EB-AD45-458F-BBE6-CB91A1727796}" dt="2022-05-27T17:03:08.408" v="143" actId="478"/>
          <pc:sldLayoutMkLst>
            <pc:docMk/>
            <pc:sldMasterMk cId="647107024" sldId="2147483723"/>
            <pc:sldLayoutMk cId="2950081376" sldId="2147483729"/>
          </pc:sldLayoutMkLst>
          <pc:picChg chg="del">
            <ac:chgData name="Metz, Lori A" userId="0ef972c7-0782-43f3-af59-d535fa109ca3" providerId="ADAL" clId="{4A5C88EB-AD45-458F-BBE6-CB91A1727796}" dt="2022-05-27T17:03:08.408" v="143" actId="478"/>
            <ac:picMkLst>
              <pc:docMk/>
              <pc:sldMasterMk cId="647107024" sldId="2147483723"/>
              <pc:sldLayoutMk cId="2950081376" sldId="2147483729"/>
              <ac:picMk id="2" creationId="{ED8E0BC7-9CC2-43BC-AD3D-3FB2CB0610CC}"/>
            </ac:picMkLst>
          </pc:picChg>
        </pc:sldLayoutChg>
        <pc:sldLayoutChg chg="delSp mod">
          <pc:chgData name="Metz, Lori A" userId="0ef972c7-0782-43f3-af59-d535fa109ca3" providerId="ADAL" clId="{4A5C88EB-AD45-458F-BBE6-CB91A1727796}" dt="2022-05-27T17:03:11.684" v="144" actId="478"/>
          <pc:sldLayoutMkLst>
            <pc:docMk/>
            <pc:sldMasterMk cId="647107024" sldId="2147483723"/>
            <pc:sldLayoutMk cId="482923594" sldId="2147483730"/>
          </pc:sldLayoutMkLst>
          <pc:picChg chg="del">
            <ac:chgData name="Metz, Lori A" userId="0ef972c7-0782-43f3-af59-d535fa109ca3" providerId="ADAL" clId="{4A5C88EB-AD45-458F-BBE6-CB91A1727796}" dt="2022-05-27T17:03:11.684" v="144" actId="478"/>
            <ac:picMkLst>
              <pc:docMk/>
              <pc:sldMasterMk cId="647107024" sldId="2147483723"/>
              <pc:sldLayoutMk cId="482923594" sldId="2147483730"/>
              <ac:picMk id="2" creationId="{2927C3BE-F275-4B2B-AFA6-C1224E3F4C61}"/>
            </ac:picMkLst>
          </pc:picChg>
        </pc:sldLayoutChg>
        <pc:sldLayoutChg chg="delSp mod">
          <pc:chgData name="Metz, Lori A" userId="0ef972c7-0782-43f3-af59-d535fa109ca3" providerId="ADAL" clId="{4A5C88EB-AD45-458F-BBE6-CB91A1727796}" dt="2022-05-27T17:03:20.036" v="145" actId="478"/>
          <pc:sldLayoutMkLst>
            <pc:docMk/>
            <pc:sldMasterMk cId="647107024" sldId="2147483723"/>
            <pc:sldLayoutMk cId="2269145649" sldId="2147483731"/>
          </pc:sldLayoutMkLst>
          <pc:picChg chg="del">
            <ac:chgData name="Metz, Lori A" userId="0ef972c7-0782-43f3-af59-d535fa109ca3" providerId="ADAL" clId="{4A5C88EB-AD45-458F-BBE6-CB91A1727796}" dt="2022-05-27T17:03:20.036" v="145" actId="478"/>
            <ac:picMkLst>
              <pc:docMk/>
              <pc:sldMasterMk cId="647107024" sldId="2147483723"/>
              <pc:sldLayoutMk cId="2269145649" sldId="2147483731"/>
              <ac:picMk id="2" creationId="{80E7B75F-48E7-46B2-A313-A426B1E1488E}"/>
            </ac:picMkLst>
          </pc:picChg>
        </pc:sldLayoutChg>
        <pc:sldLayoutChg chg="delSp mod">
          <pc:chgData name="Metz, Lori A" userId="0ef972c7-0782-43f3-af59-d535fa109ca3" providerId="ADAL" clId="{4A5C88EB-AD45-458F-BBE6-CB91A1727796}" dt="2022-05-27T17:03:22.980" v="146" actId="478"/>
          <pc:sldLayoutMkLst>
            <pc:docMk/>
            <pc:sldMasterMk cId="647107024" sldId="2147483723"/>
            <pc:sldLayoutMk cId="3241765682" sldId="2147483732"/>
          </pc:sldLayoutMkLst>
          <pc:picChg chg="del">
            <ac:chgData name="Metz, Lori A" userId="0ef972c7-0782-43f3-af59-d535fa109ca3" providerId="ADAL" clId="{4A5C88EB-AD45-458F-BBE6-CB91A1727796}" dt="2022-05-27T17:03:22.980" v="146" actId="478"/>
            <ac:picMkLst>
              <pc:docMk/>
              <pc:sldMasterMk cId="647107024" sldId="2147483723"/>
              <pc:sldLayoutMk cId="3241765682" sldId="2147483732"/>
              <ac:picMk id="2" creationId="{DF6B3284-7760-4CAC-9EDC-9E27F663AF2E}"/>
            </ac:picMkLst>
          </pc:picChg>
        </pc:sldLayoutChg>
      </pc:sldMasterChg>
    </pc:docChg>
  </pc:docChgLst>
  <pc:docChgLst>
    <pc:chgData name="Metz, Lori A" userId="S::lori.metz@pnnl.gov::0ef972c7-0782-43f3-af59-d535fa109ca3" providerId="AD" clId="Web-{AA78FC8E-6264-4568-A7A7-E4F5EACA64C4}"/>
    <pc:docChg chg="modSld">
      <pc:chgData name="Metz, Lori A" userId="S::lori.metz@pnnl.gov::0ef972c7-0782-43f3-af59-d535fa109ca3" providerId="AD" clId="Web-{AA78FC8E-6264-4568-A7A7-E4F5EACA64C4}" dt="2022-06-08T19:51:28.891" v="9" actId="20577"/>
      <pc:docMkLst>
        <pc:docMk/>
      </pc:docMkLst>
      <pc:sldChg chg="modSp">
        <pc:chgData name="Metz, Lori A" userId="S::lori.metz@pnnl.gov::0ef972c7-0782-43f3-af59-d535fa109ca3" providerId="AD" clId="Web-{AA78FC8E-6264-4568-A7A7-E4F5EACA64C4}" dt="2022-06-08T19:51:28.891" v="9" actId="20577"/>
        <pc:sldMkLst>
          <pc:docMk/>
          <pc:sldMk cId="3454888179" sldId="576"/>
        </pc:sldMkLst>
        <pc:spChg chg="mod">
          <ac:chgData name="Metz, Lori A" userId="S::lori.metz@pnnl.gov::0ef972c7-0782-43f3-af59-d535fa109ca3" providerId="AD" clId="Web-{AA78FC8E-6264-4568-A7A7-E4F5EACA64C4}" dt="2022-06-08T19:51:28.891" v="9" actId="20577"/>
          <ac:spMkLst>
            <pc:docMk/>
            <pc:sldMk cId="3454888179" sldId="576"/>
            <ac:spMk id="22" creationId="{9CE5F327-6EB3-406F-A040-F558C0843CFF}"/>
          </ac:spMkLst>
        </pc:spChg>
      </pc:sldChg>
    </pc:docChg>
  </pc:docChgLst>
  <pc:docChgLst>
    <pc:chgData name="Metz, Lori A" userId="S::lori.metz@pnnl.gov::0ef972c7-0782-43f3-af59-d535fa109ca3" providerId="AD" clId="Web-{48F66F5C-28D5-439A-9873-52B5E533143C}"/>
    <pc:docChg chg="addSld delSld modSld">
      <pc:chgData name="Metz, Lori A" userId="S::lori.metz@pnnl.gov::0ef972c7-0782-43f3-af59-d535fa109ca3" providerId="AD" clId="Web-{48F66F5C-28D5-439A-9873-52B5E533143C}" dt="2022-05-29T00:35:40.454" v="181"/>
      <pc:docMkLst>
        <pc:docMk/>
      </pc:docMkLst>
      <pc:sldChg chg="del">
        <pc:chgData name="Metz, Lori A" userId="S::lori.metz@pnnl.gov::0ef972c7-0782-43f3-af59-d535fa109ca3" providerId="AD" clId="Web-{48F66F5C-28D5-439A-9873-52B5E533143C}" dt="2022-05-29T00:35:28.719" v="177"/>
        <pc:sldMkLst>
          <pc:docMk/>
          <pc:sldMk cId="3169358349" sldId="261"/>
        </pc:sldMkLst>
      </pc:sldChg>
      <pc:sldChg chg="del">
        <pc:chgData name="Metz, Lori A" userId="S::lori.metz@pnnl.gov::0ef972c7-0782-43f3-af59-d535fa109ca3" providerId="AD" clId="Web-{48F66F5C-28D5-439A-9873-52B5E533143C}" dt="2022-05-29T00:35:24.751" v="176"/>
        <pc:sldMkLst>
          <pc:docMk/>
          <pc:sldMk cId="118940903" sldId="262"/>
        </pc:sldMkLst>
      </pc:sldChg>
      <pc:sldChg chg="modSp add del">
        <pc:chgData name="Metz, Lori A" userId="S::lori.metz@pnnl.gov::0ef972c7-0782-43f3-af59-d535fa109ca3" providerId="AD" clId="Web-{48F66F5C-28D5-439A-9873-52B5E533143C}" dt="2022-05-29T00:32:52.186" v="118"/>
        <pc:sldMkLst>
          <pc:docMk/>
          <pc:sldMk cId="3300410602" sldId="263"/>
        </pc:sldMkLst>
        <pc:spChg chg="mod">
          <ac:chgData name="Metz, Lori A" userId="S::lori.metz@pnnl.gov::0ef972c7-0782-43f3-af59-d535fa109ca3" providerId="AD" clId="Web-{48F66F5C-28D5-439A-9873-52B5E533143C}" dt="2022-05-29T00:32:50.310" v="117" actId="20577"/>
          <ac:spMkLst>
            <pc:docMk/>
            <pc:sldMk cId="3300410602" sldId="263"/>
            <ac:spMk id="5" creationId="{2C9CD6F7-BC68-4C75-87D3-9A051716DFE2}"/>
          </ac:spMkLst>
        </pc:spChg>
      </pc:sldChg>
      <pc:sldChg chg="del">
        <pc:chgData name="Metz, Lori A" userId="S::lori.metz@pnnl.gov::0ef972c7-0782-43f3-af59-d535fa109ca3" providerId="AD" clId="Web-{48F66F5C-28D5-439A-9873-52B5E533143C}" dt="2022-05-29T00:35:31.360" v="178"/>
        <pc:sldMkLst>
          <pc:docMk/>
          <pc:sldMk cId="1521876467" sldId="264"/>
        </pc:sldMkLst>
      </pc:sldChg>
      <pc:sldChg chg="del">
        <pc:chgData name="Metz, Lori A" userId="S::lori.metz@pnnl.gov::0ef972c7-0782-43f3-af59-d535fa109ca3" providerId="AD" clId="Web-{48F66F5C-28D5-439A-9873-52B5E533143C}" dt="2022-05-29T00:35:34.579" v="179"/>
        <pc:sldMkLst>
          <pc:docMk/>
          <pc:sldMk cId="1259776791" sldId="265"/>
        </pc:sldMkLst>
      </pc:sldChg>
      <pc:sldChg chg="del">
        <pc:chgData name="Metz, Lori A" userId="S::lori.metz@pnnl.gov::0ef972c7-0782-43f3-af59-d535fa109ca3" providerId="AD" clId="Web-{48F66F5C-28D5-439A-9873-52B5E533143C}" dt="2022-05-29T00:35:37.282" v="180"/>
        <pc:sldMkLst>
          <pc:docMk/>
          <pc:sldMk cId="2073985437" sldId="266"/>
        </pc:sldMkLst>
      </pc:sldChg>
      <pc:sldChg chg="del">
        <pc:chgData name="Metz, Lori A" userId="S::lori.metz@pnnl.gov::0ef972c7-0782-43f3-af59-d535fa109ca3" providerId="AD" clId="Web-{48F66F5C-28D5-439A-9873-52B5E533143C}" dt="2022-05-29T00:35:40.454" v="181"/>
        <pc:sldMkLst>
          <pc:docMk/>
          <pc:sldMk cId="820614444" sldId="267"/>
        </pc:sldMkLst>
      </pc:sldChg>
      <pc:sldChg chg="modSp">
        <pc:chgData name="Metz, Lori A" userId="S::lori.metz@pnnl.gov::0ef972c7-0782-43f3-af59-d535fa109ca3" providerId="AD" clId="Web-{48F66F5C-28D5-439A-9873-52B5E533143C}" dt="2022-05-29T00:31:38.075" v="112" actId="20577"/>
        <pc:sldMkLst>
          <pc:docMk/>
          <pc:sldMk cId="3615471534" sldId="270"/>
        </pc:sldMkLst>
        <pc:spChg chg="mod">
          <ac:chgData name="Metz, Lori A" userId="S::lori.metz@pnnl.gov::0ef972c7-0782-43f3-af59-d535fa109ca3" providerId="AD" clId="Web-{48F66F5C-28D5-439A-9873-52B5E533143C}" dt="2022-05-29T00:31:38.075" v="112" actId="20577"/>
          <ac:spMkLst>
            <pc:docMk/>
            <pc:sldMk cId="3615471534" sldId="270"/>
            <ac:spMk id="3" creationId="{6D50AF6E-CF6A-429E-A4B2-32D2D767B73B}"/>
          </ac:spMkLst>
        </pc:spChg>
        <pc:spChg chg="mod">
          <ac:chgData name="Metz, Lori A" userId="S::lori.metz@pnnl.gov::0ef972c7-0782-43f3-af59-d535fa109ca3" providerId="AD" clId="Web-{48F66F5C-28D5-439A-9873-52B5E533143C}" dt="2022-05-29T00:30:33.089" v="38" actId="1076"/>
          <ac:spMkLst>
            <pc:docMk/>
            <pc:sldMk cId="3615471534" sldId="270"/>
            <ac:spMk id="6" creationId="{7DE7B657-7215-448B-B37B-F483052DD20C}"/>
          </ac:spMkLst>
        </pc:spChg>
        <pc:picChg chg="mod">
          <ac:chgData name="Metz, Lori A" userId="S::lori.metz@pnnl.gov::0ef972c7-0782-43f3-af59-d535fa109ca3" providerId="AD" clId="Web-{48F66F5C-28D5-439A-9873-52B5E533143C}" dt="2022-05-29T00:31:14.715" v="102" actId="1076"/>
          <ac:picMkLst>
            <pc:docMk/>
            <pc:sldMk cId="3615471534" sldId="270"/>
            <ac:picMk id="4" creationId="{BB4C6187-80E3-4CE1-AFFC-90D38F6C21AB}"/>
          </ac:picMkLst>
        </pc:picChg>
        <pc:picChg chg="mod">
          <ac:chgData name="Metz, Lori A" userId="S::lori.metz@pnnl.gov::0ef972c7-0782-43f3-af59-d535fa109ca3" providerId="AD" clId="Web-{48F66F5C-28D5-439A-9873-52B5E533143C}" dt="2022-05-29T00:31:16.918" v="103" actId="1076"/>
          <ac:picMkLst>
            <pc:docMk/>
            <pc:sldMk cId="3615471534" sldId="270"/>
            <ac:picMk id="7" creationId="{B0A1B7D9-98CA-4F45-BD2C-A8637389CFED}"/>
          </ac:picMkLst>
        </pc:picChg>
      </pc:sldChg>
      <pc:sldChg chg="addSp delSp modSp">
        <pc:chgData name="Metz, Lori A" userId="S::lori.metz@pnnl.gov::0ef972c7-0782-43f3-af59-d535fa109ca3" providerId="AD" clId="Web-{48F66F5C-28D5-439A-9873-52B5E533143C}" dt="2022-05-29T00:35:09.407" v="175" actId="20577"/>
        <pc:sldMkLst>
          <pc:docMk/>
          <pc:sldMk cId="2002463659" sldId="572"/>
        </pc:sldMkLst>
        <pc:spChg chg="add mod">
          <ac:chgData name="Metz, Lori A" userId="S::lori.metz@pnnl.gov::0ef972c7-0782-43f3-af59-d535fa109ca3" providerId="AD" clId="Web-{48F66F5C-28D5-439A-9873-52B5E533143C}" dt="2022-05-29T00:34:45.484" v="134" actId="20577"/>
          <ac:spMkLst>
            <pc:docMk/>
            <pc:sldMk cId="2002463659" sldId="572"/>
            <ac:spMk id="5" creationId="{8E9FCEAB-3DD9-5F73-49DB-750344E69B6C}"/>
          </ac:spMkLst>
        </pc:spChg>
        <pc:spChg chg="add mod">
          <ac:chgData name="Metz, Lori A" userId="S::lori.metz@pnnl.gov::0ef972c7-0782-43f3-af59-d535fa109ca3" providerId="AD" clId="Web-{48F66F5C-28D5-439A-9873-52B5E533143C}" dt="2022-05-29T00:35:09.407" v="175" actId="20577"/>
          <ac:spMkLst>
            <pc:docMk/>
            <pc:sldMk cId="2002463659" sldId="572"/>
            <ac:spMk id="8" creationId="{F5157693-F8BE-B1D4-10DB-B3EDB46BA6E6}"/>
          </ac:spMkLst>
        </pc:spChg>
        <pc:picChg chg="del">
          <ac:chgData name="Metz, Lori A" userId="S::lori.metz@pnnl.gov::0ef972c7-0782-43f3-af59-d535fa109ca3" providerId="AD" clId="Web-{48F66F5C-28D5-439A-9873-52B5E533143C}" dt="2022-05-29T00:33:52.843" v="119"/>
          <ac:picMkLst>
            <pc:docMk/>
            <pc:sldMk cId="2002463659" sldId="572"/>
            <ac:picMk id="6" creationId="{0A8020B6-D28A-406B-82B9-B7215D1AE6D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6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040101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800" b="1">
                <a:solidFill>
                  <a:srgbClr val="04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04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40101"/>
                </a:solidFill>
              </a:defRPr>
            </a:lvl1pPr>
          </a:lstStyle>
          <a:p>
            <a:fld id="{ABD4F8E3-4ED9-44B4-99E6-8A3D2CF8D415}" type="datetime4">
              <a:rPr lang="en-US" smtClean="0"/>
              <a:pPr/>
              <a:t>June 13, 2022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00034D0-F9B9-EA4C-91BB-433B2A51A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1" y="227160"/>
            <a:ext cx="1280159" cy="12509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E638BA-259D-9A44-A341-4E3C16BD92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031" y="7122106"/>
            <a:ext cx="929809" cy="348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8F6728-7679-F242-8134-FD9762E0A9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535" y="7244051"/>
            <a:ext cx="929809" cy="1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2" y="2011680"/>
            <a:ext cx="6426200" cy="429006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7442" y="2011680"/>
            <a:ext cx="6428741" cy="429006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29359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0401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0401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0401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0401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0401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0401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953000" y="-1905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4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697F1AD-76F5-6449-99AE-02F7EAC257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71601" y="227160"/>
            <a:ext cx="1280159" cy="12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D0D9-1CAC-4FBD-8120-CBD5A07EB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824" y="3775031"/>
            <a:ext cx="4572000" cy="1828800"/>
          </a:xfrm>
        </p:spPr>
        <p:txBody>
          <a:bodyPr/>
          <a:lstStyle/>
          <a:p>
            <a:r>
              <a:rPr lang="en-US" dirty="0"/>
              <a:t>Project Update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696A4F-5314-46CD-B205-CC2D44570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33276" y="5806922"/>
            <a:ext cx="1363847" cy="359984"/>
          </a:xfrm>
        </p:spPr>
        <p:txBody>
          <a:bodyPr/>
          <a:lstStyle/>
          <a:p>
            <a:r>
              <a:rPr lang="en-US" dirty="0"/>
              <a:t>June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5531A-03E6-4A04-B548-D9BA1F380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539" y="358468"/>
            <a:ext cx="7871472" cy="49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CE5D-6A26-4C2E-9E4D-169AFACA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84" y="630119"/>
            <a:ext cx="8486952" cy="679412"/>
          </a:xfrm>
        </p:spPr>
        <p:txBody>
          <a:bodyPr/>
          <a:lstStyle/>
          <a:p>
            <a:r>
              <a:rPr lang="en-US" sz="3600" b="1" dirty="0">
                <a:latin typeface="Arial"/>
                <a:cs typeface="Arial"/>
              </a:rPr>
              <a:t>Contrast to MIP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F455F-DC0A-4291-99E0-61AB1F0F0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267" y="-242334"/>
            <a:ext cx="4163929" cy="2603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8C1605-1F74-4CA6-8D54-8800D5207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" y="3992779"/>
            <a:ext cx="5403056" cy="41290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85E51A-12A0-4A0F-AC37-F3A3AE527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63" y="3615581"/>
            <a:ext cx="5879373" cy="4506271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8BC3E21-C5F6-4D03-A062-2C7A5A591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4643" y="2319551"/>
            <a:ext cx="11594582" cy="4399421"/>
          </a:xfrm>
        </p:spPr>
        <p:txBody>
          <a:bodyPr/>
          <a:lstStyle/>
          <a:p>
            <a:r>
              <a:rPr lang="en-US" sz="2800" dirty="0"/>
              <a:t>MIPF range from 5E11 to 7E12 Bq/h peak releases daily</a:t>
            </a:r>
          </a:p>
          <a:p>
            <a:r>
              <a:rPr lang="en-US" sz="2800" dirty="0"/>
              <a:t>For ATM…</a:t>
            </a:r>
          </a:p>
          <a:p>
            <a:pPr lvl="1"/>
            <a:r>
              <a:rPr lang="en-US" sz="1840" dirty="0"/>
              <a:t>For NPP, wind direction AND release amount matter</a:t>
            </a:r>
          </a:p>
          <a:p>
            <a:pPr lvl="1"/>
            <a:r>
              <a:rPr lang="en-US" sz="1840" dirty="0"/>
              <a:t>For MIPF, only wind direction matters as release are enough to be detected every day.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9026704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CE5D-6A26-4C2E-9E4D-169AFACA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471" y="719569"/>
            <a:ext cx="8486952" cy="679412"/>
          </a:xfrm>
        </p:spPr>
        <p:txBody>
          <a:bodyPr/>
          <a:lstStyle/>
          <a:p>
            <a:r>
              <a:rPr lang="en-US" sz="3600" b="1" dirty="0">
                <a:latin typeface="Arial"/>
                <a:cs typeface="Arial"/>
              </a:rPr>
              <a:t>Next Steps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5918E0-4BCF-4D1E-9E91-835CE45F7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7521" y="2411357"/>
            <a:ext cx="10685721" cy="4937426"/>
          </a:xfrm>
        </p:spPr>
        <p:txBody>
          <a:bodyPr/>
          <a:lstStyle/>
          <a:p>
            <a:r>
              <a:rPr lang="en-US" sz="2800" dirty="0"/>
              <a:t>Remaining STAX Phase 1 activities (ending September 2023)</a:t>
            </a:r>
          </a:p>
          <a:p>
            <a:pPr lvl="1"/>
            <a:r>
              <a:rPr lang="en-US" sz="2320" dirty="0"/>
              <a:t>Additional installs</a:t>
            </a:r>
          </a:p>
          <a:p>
            <a:pPr lvl="2"/>
            <a:r>
              <a:rPr lang="en-US" sz="1840" dirty="0"/>
              <a:t>System being purchased for CCHEN in Chile</a:t>
            </a:r>
          </a:p>
          <a:p>
            <a:pPr lvl="2"/>
            <a:r>
              <a:rPr lang="en-US" sz="1840" dirty="0"/>
              <a:t>Ongoing discussions with additional facilities</a:t>
            </a:r>
          </a:p>
          <a:p>
            <a:pPr lvl="1"/>
            <a:r>
              <a:rPr lang="en-US" sz="2320" dirty="0"/>
              <a:t>Continued data review and system maintenance</a:t>
            </a:r>
          </a:p>
          <a:p>
            <a:pPr lvl="1"/>
            <a:r>
              <a:rPr lang="en-US" sz="2320" dirty="0"/>
              <a:t>Continued data sharing</a:t>
            </a:r>
          </a:p>
          <a:p>
            <a:pPr lvl="1"/>
            <a:r>
              <a:rPr lang="en-US" sz="2320" dirty="0"/>
              <a:t>Development of tools to help streamline data use</a:t>
            </a:r>
          </a:p>
          <a:p>
            <a:pPr marL="548640" lvl="1" indent="0">
              <a:buNone/>
            </a:pPr>
            <a:endParaRPr lang="en-US" sz="2320" dirty="0"/>
          </a:p>
          <a:p>
            <a:r>
              <a:rPr lang="en-US" sz="2800" dirty="0"/>
              <a:t>Planning is underway for STAX Phase 2</a:t>
            </a:r>
          </a:p>
          <a:p>
            <a:pPr lvl="1"/>
            <a:r>
              <a:rPr lang="en-US" sz="2400" dirty="0"/>
              <a:t>Focused on continued system maintenance and data sharing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4F69B-1F3B-41BB-BD41-6D9401EB3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900" y="-242334"/>
            <a:ext cx="4163929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83953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AF5C7-115C-483E-BAAB-1ACE04D3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98" y="-174558"/>
            <a:ext cx="4163929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dirty="0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721" y="155528"/>
            <a:ext cx="10972800" cy="1310979"/>
          </a:xfrm>
        </p:spPr>
        <p:txBody>
          <a:bodyPr lIns="0" tIns="45720" rIns="91440" bIns="45720" anchor="b"/>
          <a:lstStyle/>
          <a:p>
            <a:r>
              <a:rPr lang="en-US" dirty="0">
                <a:latin typeface="Arial"/>
                <a:cs typeface="Arial"/>
              </a:rPr>
              <a:t>History of STAX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C6187-80E3-4CE1-AFFC-90D38F6C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343" y="3785635"/>
            <a:ext cx="4431057" cy="275733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E7B657-7215-448B-B37B-F483052DD20C}"/>
              </a:ext>
            </a:extLst>
          </p:cNvPr>
          <p:cNvSpPr txBox="1">
            <a:spLocks/>
          </p:cNvSpPr>
          <p:nvPr/>
        </p:nvSpPr>
        <p:spPr>
          <a:xfrm>
            <a:off x="985695" y="2033595"/>
            <a:ext cx="7729680" cy="50891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sz="3350" dirty="0">
                <a:cs typeface="Arial"/>
              </a:rPr>
              <a:t>STAX was developed through discussions at WOSMIP</a:t>
            </a:r>
            <a:endParaRPr lang="en-US" sz="3350" dirty="0"/>
          </a:p>
          <a:p>
            <a:pPr lvl="1"/>
            <a:r>
              <a:rPr lang="en-US" sz="2870" dirty="0"/>
              <a:t>Stack data with ATM can improve nuclear explosion monitoring</a:t>
            </a:r>
          </a:p>
          <a:p>
            <a:pPr lvl="1"/>
            <a:r>
              <a:rPr lang="en-US" sz="2870" dirty="0"/>
              <a:t>HPGe stack detection systems could provide useful info for production facilities</a:t>
            </a:r>
          </a:p>
          <a:p>
            <a:pPr lvl="1"/>
            <a:r>
              <a:rPr lang="en-US" dirty="0"/>
              <a:t>STAX project guidelines came from NDC discussions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1B7D9-98CA-4F45-BD2C-A8637389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87" y="2033595"/>
            <a:ext cx="4751715" cy="19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0BD2FD-1A79-4E55-9458-9294D45B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CC710-250E-4B7A-AC52-86F0566B64C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51381" y="1244880"/>
            <a:ext cx="5713048" cy="361587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Establishing voluntary partnerships with facilities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Purchasing and installing slightly modified commercially available stack monitoring systems in facilities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Maintaining and optimizing system performance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Developing data sharing agreements with facilities and NDCs to control access to data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Developing tools to view, access, and use the data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230B98-C604-4240-9165-2C051C42F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353" y="-228001"/>
            <a:ext cx="4162759" cy="259987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2457F73-D612-4852-A4CA-6104F849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721" y="155528"/>
            <a:ext cx="10972800" cy="1310979"/>
          </a:xfrm>
        </p:spPr>
        <p:txBody>
          <a:bodyPr lIns="0" tIns="45720" rIns="91440" bIns="45720" anchor="b"/>
          <a:lstStyle/>
          <a:p>
            <a:r>
              <a:rPr lang="en-US" dirty="0">
                <a:latin typeface="Arial"/>
                <a:cs typeface="Arial"/>
              </a:rPr>
              <a:t>The STAX project is…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0ABD17-3FE1-4174-B485-426A833E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25" y="2242686"/>
            <a:ext cx="7536582" cy="50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5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CE5D-6A26-4C2E-9E4D-169AFACA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415" y="658892"/>
            <a:ext cx="5645020" cy="679412"/>
          </a:xfrm>
        </p:spPr>
        <p:txBody>
          <a:bodyPr/>
          <a:lstStyle/>
          <a:p>
            <a:r>
              <a:rPr lang="en-US" sz="3600" b="1" dirty="0">
                <a:latin typeface="Arial"/>
                <a:cs typeface="Arial"/>
              </a:rPr>
              <a:t>Update in Belgium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5918E0-4BCF-4D1E-9E91-835CE45F7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887" y="1759817"/>
            <a:ext cx="6438692" cy="4937426"/>
          </a:xfrm>
        </p:spPr>
        <p:txBody>
          <a:bodyPr/>
          <a:lstStyle/>
          <a:p>
            <a:r>
              <a:rPr lang="en-US" sz="2400" dirty="0"/>
              <a:t>A Mirion built system was installed in IRE in December 2017</a:t>
            </a:r>
          </a:p>
          <a:p>
            <a:r>
              <a:rPr lang="en-US" sz="2400" dirty="0"/>
              <a:t>Radioxenon emission data collected every 15 min is automatically transmitted to www.staxdata.net via encryption</a:t>
            </a:r>
          </a:p>
          <a:p>
            <a:r>
              <a:rPr lang="en-US" sz="2400" dirty="0"/>
              <a:t>Some equipment maintenance has been required</a:t>
            </a:r>
          </a:p>
          <a:p>
            <a:r>
              <a:rPr lang="en-US" sz="2400" dirty="0"/>
              <a:t>Data sharing ongoing with NDCs</a:t>
            </a:r>
          </a:p>
          <a:p>
            <a:pPr lvl="1"/>
            <a:r>
              <a:rPr lang="en-US" sz="1800" dirty="0"/>
              <a:t>Belgium, Canada, France, Germany, U.S., UK, Palau</a:t>
            </a:r>
          </a:p>
          <a:p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Recent and upcoming publications in the Journal of Environmental Radioactivity</a:t>
            </a:r>
          </a:p>
          <a:p>
            <a:pPr marL="651510" lvl="1" indent="-285750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Analysis of Environmental Radioxenon Detections in the UK, M. A. Goodwin, A. V. Davies, R. Britton, AWE, UK</a:t>
            </a:r>
          </a:p>
          <a:p>
            <a:pPr marL="651510" lvl="1" indent="-285750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Use of STAX data in global-scale simulation of 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133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Xe atmospheric background, S. Generoso, P. Achim, M. Morin, P. Gross and G. Douysset, CEA, France</a:t>
            </a:r>
          </a:p>
          <a:p>
            <a:pPr marL="651510" lvl="1" indent="-285750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Trends, events and potential sources of Xe-detections in the German radioxenon network A. Bollhöfer, S. Brander, R. Krais, S. Schmid, O. Ross, C. Schlosser, BfS, Germany</a:t>
            </a:r>
            <a:endParaRPr lang="en-US" sz="16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7F316F4-4017-47EC-9A86-F29A2B8C0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7288" y="4580813"/>
            <a:ext cx="5432225" cy="6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20" b="1" kern="0" dirty="0"/>
              <a:t>High-purity germanium (HPGe) detector installed in IRE</a:t>
            </a:r>
          </a:p>
          <a:p>
            <a:endParaRPr lang="en-US" sz="1920" b="1" kern="0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8C1676A-C657-4C1F-AC60-4FBB5A39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351" y="7779874"/>
            <a:ext cx="6023156" cy="59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20" b="1" kern="0" dirty="0"/>
              <a:t>Left:  133Xe concentration for 2019. Right: 133Xe and 135Xe concentration for April 1-7</a:t>
            </a:r>
            <a:endParaRPr lang="en-US" sz="1920" b="1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B884D-1078-4533-96E0-2370BE151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6472" y="-242334"/>
            <a:ext cx="4163929" cy="2603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8BFFF-2893-4265-9F19-59BB20476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09" y="1276227"/>
            <a:ext cx="2265595" cy="3200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5CA20-8CEC-4657-B18E-E10E8AE52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5745" y="2360884"/>
            <a:ext cx="3111379" cy="2082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62938D-934A-4C71-AA26-8F704A6AD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9579" y="4780735"/>
            <a:ext cx="3902203" cy="2977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C0F4F-9DB1-4187-A750-58733EF50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3099" y="5000662"/>
            <a:ext cx="3483619" cy="26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41910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CE5D-6A26-4C2E-9E4D-169AFACA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290" y="719569"/>
            <a:ext cx="5645020" cy="679412"/>
          </a:xfrm>
        </p:spPr>
        <p:txBody>
          <a:bodyPr/>
          <a:lstStyle/>
          <a:p>
            <a:r>
              <a:rPr lang="en-US" sz="3600" b="1" dirty="0">
                <a:latin typeface="Arial"/>
                <a:cs typeface="Arial"/>
              </a:rPr>
              <a:t>Update in Australia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5918E0-4BCF-4D1E-9E91-835CE45F7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4642" y="2033276"/>
            <a:ext cx="5198235" cy="5621775"/>
          </a:xfrm>
        </p:spPr>
        <p:txBody>
          <a:bodyPr/>
          <a:lstStyle/>
          <a:p>
            <a:r>
              <a:rPr lang="en-US" sz="2400" dirty="0"/>
              <a:t>A Mirion built system was installed in ANSTO in October 2018</a:t>
            </a:r>
          </a:p>
          <a:p>
            <a:endParaRPr lang="en-US" sz="2400" dirty="0"/>
          </a:p>
          <a:p>
            <a:r>
              <a:rPr lang="en-US" sz="2400" dirty="0"/>
              <a:t>System operating well</a:t>
            </a:r>
          </a:p>
          <a:p>
            <a:endParaRPr lang="en-US" sz="2400" dirty="0"/>
          </a:p>
          <a:p>
            <a:r>
              <a:rPr lang="en-US" sz="2400" dirty="0"/>
              <a:t>15 min data automatically transmitted to www.staxdata.net via encryption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Working to edit data sharing agreement to allow access by NDCs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7F316F4-4017-47EC-9A86-F29A2B8C0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927" y="4231956"/>
            <a:ext cx="5534423" cy="6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20" b="1" kern="0" dirty="0"/>
              <a:t>High-purity germanium (HPGe) nuclear detector installed in ANSTO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8C1676A-C657-4C1F-AC60-4FBB5A39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432" y="7594087"/>
            <a:ext cx="6478091" cy="70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20" b="1" kern="0" dirty="0"/>
              <a:t>Left: 133Xe Activity for April 2019. Right: 133Xe and 135Xe activity for April 1-7 </a:t>
            </a:r>
            <a:endParaRPr lang="en-US" sz="1920" b="1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33414-7578-4278-ADF7-8274B40C3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2798" y="-242334"/>
            <a:ext cx="4163929" cy="2603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C8FDBD-9078-4D6F-9EED-D98E5BA93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1493725"/>
            <a:ext cx="3894282" cy="2599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8BA097-AB1F-43A3-BF1F-E64BA3019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921" y="4231956"/>
            <a:ext cx="4386603" cy="3352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11A8B1-DF9F-4B18-A3E0-BCF806E319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9760" y="4226686"/>
            <a:ext cx="4386603" cy="336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88426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CE5D-6A26-4C2E-9E4D-169AFACA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539" y="727174"/>
            <a:ext cx="5645020" cy="679412"/>
          </a:xfrm>
        </p:spPr>
        <p:txBody>
          <a:bodyPr/>
          <a:lstStyle/>
          <a:p>
            <a:r>
              <a:rPr lang="en-US" sz="3600" b="1" dirty="0">
                <a:latin typeface="Arial"/>
                <a:cs typeface="Arial"/>
              </a:rPr>
              <a:t>Update in Argentina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5918E0-4BCF-4D1E-9E91-835CE45F7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4642" y="2033277"/>
            <a:ext cx="5198235" cy="4937426"/>
          </a:xfrm>
        </p:spPr>
        <p:txBody>
          <a:bodyPr/>
          <a:lstStyle/>
          <a:p>
            <a:r>
              <a:rPr lang="en-US" sz="2800" dirty="0"/>
              <a:t>In September 2018, INVAP initiated the designing and building of the detector system</a:t>
            </a:r>
          </a:p>
          <a:p>
            <a:endParaRPr lang="en-US" sz="2800" dirty="0"/>
          </a:p>
          <a:p>
            <a:r>
              <a:rPr lang="en-US" sz="2800" dirty="0"/>
              <a:t>In August 2021, the system was installed in CNEA facility for testing</a:t>
            </a:r>
          </a:p>
          <a:p>
            <a:endParaRPr lang="en-US" sz="2800" dirty="0"/>
          </a:p>
          <a:p>
            <a:r>
              <a:rPr lang="en-US" sz="2800" dirty="0"/>
              <a:t>This year the details of a formal collaboration with CNEA are being developed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05B041-1BF6-4F50-9F88-C8F606D56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4425" y="1379610"/>
            <a:ext cx="1507630" cy="3023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16FD6-0195-4397-A0A8-16ED7A4976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731" y="1450994"/>
            <a:ext cx="2213431" cy="2961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9FC4F-BF4B-40C0-88DC-487CF564A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348" y="4898185"/>
            <a:ext cx="2766197" cy="2072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582085-0473-4046-ADF9-DDD93CD52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4425" y="4909332"/>
            <a:ext cx="2552707" cy="207214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7F316F4-4017-47EC-9A86-F29A2B8C0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699" y="4512916"/>
            <a:ext cx="4995202" cy="59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6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8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9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20" kern="0" dirty="0"/>
              <a:t>High-purity germanium (HPGe) detector installed in CNEA</a:t>
            </a:r>
          </a:p>
          <a:p>
            <a:endParaRPr lang="en-US" sz="1920" b="1" kern="0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8C1676A-C657-4C1F-AC60-4FBB5A39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095" y="7059520"/>
            <a:ext cx="4693450" cy="59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6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8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9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20" kern="0" dirty="0"/>
              <a:t>Close-up view of the STAX HPGe system and examples of first data collected by the system</a:t>
            </a:r>
          </a:p>
          <a:p>
            <a:endParaRPr lang="en-US" sz="1920" b="1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39217-65FE-472E-B31D-5D8B8A7836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1533" y="-242334"/>
            <a:ext cx="4163929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45700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CE5D-6A26-4C2E-9E4D-169AFACA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85" y="656515"/>
            <a:ext cx="5645020" cy="679412"/>
          </a:xfrm>
        </p:spPr>
        <p:txBody>
          <a:bodyPr/>
          <a:lstStyle/>
          <a:p>
            <a:r>
              <a:rPr lang="en-US" sz="3600" b="1" dirty="0">
                <a:latin typeface="Arial"/>
                <a:cs typeface="Arial"/>
              </a:rPr>
              <a:t>Update in the U.S.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5918E0-4BCF-4D1E-9E91-835CE45F7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4642" y="2033277"/>
            <a:ext cx="5502293" cy="4937426"/>
          </a:xfrm>
        </p:spPr>
        <p:txBody>
          <a:bodyPr/>
          <a:lstStyle/>
          <a:p>
            <a:r>
              <a:rPr lang="en-US" sz="2800" dirty="0"/>
              <a:t>Mirion built system installed at Niowave in March 2021</a:t>
            </a:r>
          </a:p>
          <a:p>
            <a:endParaRPr lang="en-US" sz="2800" dirty="0"/>
          </a:p>
          <a:p>
            <a:r>
              <a:rPr lang="en-US" sz="2800" dirty="0"/>
              <a:t>VF Nuclear built system installed in SHINE in June 2022</a:t>
            </a:r>
          </a:p>
          <a:p>
            <a:endParaRPr lang="en-US" sz="2800" dirty="0"/>
          </a:p>
          <a:p>
            <a:r>
              <a:rPr lang="en-US" sz="2800" dirty="0"/>
              <a:t>Data being automatically transmitted to database</a:t>
            </a:r>
          </a:p>
          <a:p>
            <a:endParaRPr lang="en-US" sz="2800" dirty="0"/>
          </a:p>
          <a:p>
            <a:r>
              <a:rPr lang="en-US" sz="2800" dirty="0"/>
              <a:t>Data sharing agreements will be established when activities ramp up at the facilities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7F316F4-4017-47EC-9A86-F29A2B8C0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2339" y="7488273"/>
            <a:ext cx="3868061" cy="64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20" b="1" kern="0" dirty="0"/>
              <a:t>VF Nuclear High-purity germanium (HPGe) detector installed in SHINE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00529-A857-44AF-911C-7E41D2DC4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593" y="-77709"/>
            <a:ext cx="4163929" cy="2603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257D7D-9120-4190-9B43-0EE1361307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359" y="3346383"/>
            <a:ext cx="2815145" cy="396505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352F334-D522-4FD3-ADE4-1B83954A8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448" y="4733139"/>
            <a:ext cx="3523251" cy="59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20" b="1" kern="0" dirty="0"/>
              <a:t>Mirion High-purity germanium (HPGe) detector installed in Niowave</a:t>
            </a:r>
          </a:p>
        </p:txBody>
      </p:sp>
      <p:pic>
        <p:nvPicPr>
          <p:cNvPr id="6" name="Picture 5" descr="A picture containing sewing machine, wall, indoor, appliance&#10;&#10;Description automatically generated">
            <a:extLst>
              <a:ext uri="{FF2B5EF4-FFF2-40B4-BE49-F238E27FC236}">
                <a16:creationId xmlns:a16="http://schemas.microsoft.com/office/drawing/2014/main" id="{B6247DAB-99D0-41A9-BB08-BF8A52D27F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8"/>
          <a:stretch/>
        </p:blipFill>
        <p:spPr>
          <a:xfrm rot="5400000">
            <a:off x="7176919" y="996221"/>
            <a:ext cx="3659674" cy="3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03196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CE5D-6A26-4C2E-9E4D-169AFACA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724" y="608119"/>
            <a:ext cx="8486952" cy="679412"/>
          </a:xfrm>
        </p:spPr>
        <p:txBody>
          <a:bodyPr/>
          <a:lstStyle/>
          <a:p>
            <a:r>
              <a:rPr lang="en-US" sz="3600" b="1" dirty="0">
                <a:latin typeface="Arial"/>
                <a:cs typeface="Arial"/>
              </a:rPr>
              <a:t>Data from Nuclear Power Plants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5918E0-4BCF-4D1E-9E91-835CE45F7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4643" y="2319551"/>
            <a:ext cx="7706478" cy="4399421"/>
          </a:xfrm>
        </p:spPr>
        <p:txBody>
          <a:bodyPr/>
          <a:lstStyle/>
          <a:p>
            <a:r>
              <a:rPr lang="en-US" sz="2800" dirty="0"/>
              <a:t>STAX system temporarily installed at Hartlepool NPP in the UK in September 2021 as part of XENAH</a:t>
            </a:r>
          </a:p>
          <a:p>
            <a:pPr lvl="1"/>
            <a:r>
              <a:rPr lang="en-US" sz="2320" dirty="0"/>
              <a:t>Data is manually transmitted to www.staxdata.net via encryption</a:t>
            </a:r>
          </a:p>
          <a:p>
            <a:r>
              <a:rPr lang="en-US" sz="2800" dirty="0"/>
              <a:t>Forsmark NPP started sharing data with STAX in March 2021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Data comparison of MIP and NPP</a:t>
            </a:r>
          </a:p>
          <a:p>
            <a:pPr lvl="1"/>
            <a:r>
              <a:rPr lang="en-US" sz="2320" dirty="0"/>
              <a:t>NPPs are not constant on a large time scale</a:t>
            </a:r>
          </a:p>
          <a:p>
            <a:pPr lvl="1"/>
            <a:r>
              <a:rPr lang="en-US" sz="2320" dirty="0"/>
              <a:t>NPPs release much less than 1E9 Bq/day but can release more when doing something other than power production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F455F-DC0A-4291-99E0-61AB1F0F0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267" y="-242334"/>
            <a:ext cx="4163929" cy="2603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2E02A-DBF5-4A4C-A2A0-EF793C0FF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524" y="2137984"/>
            <a:ext cx="4453945" cy="4399421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E9FCEAB-3DD9-5F73-49DB-750344E69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383" y="6754989"/>
            <a:ext cx="4995202" cy="59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7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00" b="1" kern="0" dirty="0"/>
              <a:t>VF Nuclear High-purity germanium (HPGe) detector installed at Hartlepool</a:t>
            </a:r>
            <a:endParaRPr lang="en-US" sz="1320" b="1" kern="0" dirty="0"/>
          </a:p>
        </p:txBody>
      </p:sp>
    </p:spTree>
    <p:extLst>
      <p:ext uri="{BB962C8B-B14F-4D97-AF65-F5344CB8AC3E}">
        <p14:creationId xmlns:p14="http://schemas.microsoft.com/office/powerpoint/2010/main" val="2002463659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F5F8-9630-41B6-82F6-2AD28A84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NPP releases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7A9954-5438-4801-B545-7B811DEC1B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7400" y="3175887"/>
            <a:ext cx="6426200" cy="1961964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EF254AE-E412-4A93-8DC4-2159BA0D7B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8075" y="3175644"/>
            <a:ext cx="6427788" cy="196244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7AE6C-1839-4F01-A5C9-68703ACB7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1" y="4429880"/>
            <a:ext cx="5881816" cy="179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8D781-3C98-4168-8C63-19F49AEE0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41" y="6433840"/>
            <a:ext cx="5881816" cy="1795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937DB8-FB70-465C-A49B-5E1DD52FB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109" y="4363413"/>
            <a:ext cx="6870355" cy="2097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9C60C7-386A-4117-A879-38B8A6A33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045" y="6137467"/>
            <a:ext cx="6870356" cy="2097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BF7E74-FD72-41A4-BF86-B150DA27A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0919" y="742743"/>
            <a:ext cx="5881814" cy="179524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CE5F327-6EB3-406F-A040-F558C0843CFF}"/>
              </a:ext>
            </a:extLst>
          </p:cNvPr>
          <p:cNvSpPr txBox="1">
            <a:spLocks/>
          </p:cNvSpPr>
          <p:nvPr/>
        </p:nvSpPr>
        <p:spPr>
          <a:xfrm>
            <a:off x="1254642" y="2319551"/>
            <a:ext cx="12720849" cy="1795249"/>
          </a:xfrm>
        </p:spPr>
        <p:txBody>
          <a:bodyPr lIns="91440" tIns="45720" rIns="91440" bIns="45720" anchor="t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NPP releases not constant 1E9 Bq/d</a:t>
            </a:r>
            <a:endParaRPr lang="en-US" sz="2320" dirty="0"/>
          </a:p>
          <a:p>
            <a:pPr lvl="1"/>
            <a:r>
              <a:rPr lang="en-US" sz="2320" dirty="0"/>
              <a:t>Nothing released (&lt;2E8 Bq) under typical operations</a:t>
            </a:r>
          </a:p>
          <a:p>
            <a:r>
              <a:rPr lang="en-US" sz="2800" dirty="0"/>
              <a:t>Periodic (few times a year) releases will be roughly 10% of MIPF</a:t>
            </a:r>
            <a:endParaRPr lang="en-US" sz="2800" dirty="0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C5217D-1C1C-499A-8AFC-06751E4EE98C}"/>
              </a:ext>
            </a:extLst>
          </p:cNvPr>
          <p:cNvSpPr txBox="1"/>
          <p:nvPr/>
        </p:nvSpPr>
        <p:spPr>
          <a:xfrm>
            <a:off x="10432462" y="300051"/>
            <a:ext cx="21387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Hartlepool, UK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DCF19A-0D0E-4908-A534-FB4756086AFD}"/>
              </a:ext>
            </a:extLst>
          </p:cNvPr>
          <p:cNvSpPr txBox="1"/>
          <p:nvPr/>
        </p:nvSpPr>
        <p:spPr>
          <a:xfrm>
            <a:off x="5959090" y="3914092"/>
            <a:ext cx="250902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Forsmark, Sweden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6584BB-10AC-41AC-852C-7163C5333E28}"/>
              </a:ext>
            </a:extLst>
          </p:cNvPr>
          <p:cNvSpPr/>
          <p:nvPr/>
        </p:nvSpPr>
        <p:spPr>
          <a:xfrm rot="19073796">
            <a:off x="1950698" y="5643268"/>
            <a:ext cx="3435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&lt;2E8 Bq/h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C4001E-B688-4489-8867-6873443CEA44}"/>
              </a:ext>
            </a:extLst>
          </p:cNvPr>
          <p:cNvSpPr/>
          <p:nvPr/>
        </p:nvSpPr>
        <p:spPr>
          <a:xfrm rot="19322568">
            <a:off x="8357737" y="5892711"/>
            <a:ext cx="4865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3E11 Bq/h max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35DA17-ADCB-4E83-9631-4AAA1EB6E910}"/>
              </a:ext>
            </a:extLst>
          </p:cNvPr>
          <p:cNvSpPr/>
          <p:nvPr/>
        </p:nvSpPr>
        <p:spPr>
          <a:xfrm>
            <a:off x="996491" y="4647782"/>
            <a:ext cx="221722" cy="3277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3EFCA1-C7E1-47DB-B03E-A8CCCA2688CC}"/>
              </a:ext>
            </a:extLst>
          </p:cNvPr>
          <p:cNvSpPr/>
          <p:nvPr/>
        </p:nvSpPr>
        <p:spPr>
          <a:xfrm>
            <a:off x="7756585" y="6413455"/>
            <a:ext cx="303064" cy="1561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6F2A23-CECF-4F90-9F3E-CE7C4678103C}"/>
              </a:ext>
            </a:extLst>
          </p:cNvPr>
          <p:cNvSpPr/>
          <p:nvPr/>
        </p:nvSpPr>
        <p:spPr>
          <a:xfrm>
            <a:off x="7696632" y="4647782"/>
            <a:ext cx="327862" cy="145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A0D50F-CCAF-4EE0-8665-0E1679CB483B}"/>
              </a:ext>
            </a:extLst>
          </p:cNvPr>
          <p:cNvSpPr/>
          <p:nvPr/>
        </p:nvSpPr>
        <p:spPr>
          <a:xfrm>
            <a:off x="8554653" y="867343"/>
            <a:ext cx="240431" cy="1381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8817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PNNL_Option_4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White.potx" id="{EA137702-F2AD-4159-86D4-C342BE8A6920}" vid="{17B647B9-5C79-490E-B863-9773E180CF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DA10DCED558243BAFFCF3A2FA98BF6" ma:contentTypeVersion="14" ma:contentTypeDescription="Create a new document." ma:contentTypeScope="" ma:versionID="1a62cf5423d7c5dee0c7bf2f7f1a9e67">
  <xsd:schema xmlns:xsd="http://www.w3.org/2001/XMLSchema" xmlns:xs="http://www.w3.org/2001/XMLSchema" xmlns:p="http://schemas.microsoft.com/office/2006/metadata/properties" xmlns:ns2="25afb42f-bf5e-40c8-91cf-769facee2ebe" xmlns:ns3="6c9ad339-f29d-4fcf-a348-6e5c240d3ab5" xmlns:ns4="5cece13e-3376-4417-9525-be60b11a89a8" targetNamespace="http://schemas.microsoft.com/office/2006/metadata/properties" ma:root="true" ma:fieldsID="77d8bb3108a3d63bc03c827152a3cb4a" ns2:_="" ns3:_="" ns4:_="">
    <xsd:import namespace="25afb42f-bf5e-40c8-91cf-769facee2ebe"/>
    <xsd:import namespace="6c9ad339-f29d-4fcf-a348-6e5c240d3ab5"/>
    <xsd:import namespace="5cece13e-3376-4417-9525-be60b11a89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fb42f-bf5e-40c8-91cf-769facee2e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9ad339-f29d-4fcf-a348-6e5c240d3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ce13e-3376-4417-9525-be60b11a89a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d2ab82b-69b2-4d05-8576-9d7b42ac4805}" ma:internalName="TaxCatchAll" ma:showField="CatchAllData" ma:web="6c9ad339-f29d-4fcf-a348-6e5c240d3a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afb42f-bf5e-40c8-91cf-769facee2ebe">
      <Terms xmlns="http://schemas.microsoft.com/office/infopath/2007/PartnerControls"/>
    </lcf76f155ced4ddcb4097134ff3c332f>
    <TaxCatchAll xmlns="5cece13e-3376-4417-9525-be60b11a89a8" xsi:nil="true"/>
    <SharedWithUsers xmlns="6c9ad339-f29d-4fcf-a348-6e5c240d3ab5">
      <UserInfo>
        <DisplayName>Douglas, Matthew</DisplayName>
        <AccountId>30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D75B375-C5BE-49F4-815D-A9F97097F2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afb42f-bf5e-40c8-91cf-769facee2ebe"/>
    <ds:schemaRef ds:uri="6c9ad339-f29d-4fcf-a348-6e5c240d3ab5"/>
    <ds:schemaRef ds:uri="5cece13e-3376-4417-9525-be60b11a89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D94BF7-735F-4148-9729-AF1529CDA3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67AA3D-03FD-44D1-B3DB-91EFC696FA49}">
  <ds:schemaRefs>
    <ds:schemaRef ds:uri="25afb42f-bf5e-40c8-91cf-769facee2ebe"/>
    <ds:schemaRef ds:uri="5cece13e-3376-4417-9525-be60b11a89a8"/>
    <ds:schemaRef ds:uri="http://schemas.microsoft.com/office/2006/metadata/properties"/>
    <ds:schemaRef ds:uri="http://schemas.microsoft.com/office/infopath/2007/PartnerControls"/>
    <ds:schemaRef ds:uri="6c9ad339-f29d-4fcf-a348-6e5c240d3a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PNNL_White</Template>
  <TotalTime>15</TotalTime>
  <Words>739</Words>
  <Application>Microsoft Office PowerPoint</Application>
  <PresentationFormat>Custom</PresentationFormat>
  <Paragraphs>97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PNNL_Option_4</vt:lpstr>
      <vt:lpstr>Project Update</vt:lpstr>
      <vt:lpstr>History of STAX</vt:lpstr>
      <vt:lpstr>The STAX project is…</vt:lpstr>
      <vt:lpstr>Update in Belgium</vt:lpstr>
      <vt:lpstr>Update in Australia</vt:lpstr>
      <vt:lpstr>Update in Argentina</vt:lpstr>
      <vt:lpstr>Update in the U.S.</vt:lpstr>
      <vt:lpstr>Data from Nuclear Power Plants</vt:lpstr>
      <vt:lpstr>   NPP releases</vt:lpstr>
      <vt:lpstr>Contrast to MIP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Update</dc:title>
  <dc:creator>Metz, Lori A</dc:creator>
  <cp:lastModifiedBy>Metz, Lori A</cp:lastModifiedBy>
  <cp:revision>1</cp:revision>
  <dcterms:created xsi:type="dcterms:W3CDTF">2022-05-27T16:37:54Z</dcterms:created>
  <dcterms:modified xsi:type="dcterms:W3CDTF">2022-06-13T23:36:40Z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0x01010002DA10DCED558243BAFFCF3A2FA98BF6</vt:lpwstr>
  </property>
  <property fmtid="{D5CDD505-2E9C-101B-9397-08002B2CF9AE}" pid="3" name="MediaServiceImageTags">
    <vt:lpwstr/>
  </property>
</Properties>
</file>