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481" r:id="rId3"/>
    <p:sldId id="470" r:id="rId4"/>
    <p:sldId id="473" r:id="rId5"/>
    <p:sldId id="48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LECAUT Grégory" initials="DG" lastIdx="4" clrIdx="0"/>
  <p:cmAuthor id="1" name="BRAEKERS Damien" initials="DBRA" lastIdx="2" clrIdx="1"/>
  <p:cmAuthor id="2" name="DIEUDONNE Tony" initials="DT" lastIdx="2" clrIdx="2"/>
  <p:cmAuthor id="3" name="DECONNINCK Benoît" initials="DB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C7F92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2" d="100"/>
          <a:sy n="62" d="100"/>
        </p:scale>
        <p:origin x="696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5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einstein\bus\Service\PROJETS\PR-17-07-STAX\Data\23%20dec-%208%20jan%202018\23%20dec-8%20jan%202017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Xe-135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2"/>
          <c:order val="0"/>
          <c:tx>
            <c:v>STAX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STAX!$A$2:$A$2377</c:f>
              <c:numCache>
                <c:formatCode>m/d/yyyy\ h:mm</c:formatCode>
                <c:ptCount val="2376"/>
                <c:pt idx="0">
                  <c:v>43092.00472222222</c:v>
                </c:pt>
                <c:pt idx="1">
                  <c:v>43092.011666666665</c:v>
                </c:pt>
                <c:pt idx="2">
                  <c:v>43092.018611111111</c:v>
                </c:pt>
                <c:pt idx="3">
                  <c:v>43092.025555555556</c:v>
                </c:pt>
                <c:pt idx="4">
                  <c:v>43092.032500000001</c:v>
                </c:pt>
                <c:pt idx="5">
                  <c:v>43092.039444444446</c:v>
                </c:pt>
                <c:pt idx="6">
                  <c:v>43092.046388888892</c:v>
                </c:pt>
                <c:pt idx="7">
                  <c:v>43092.053333333337</c:v>
                </c:pt>
                <c:pt idx="8">
                  <c:v>43092.060277777775</c:v>
                </c:pt>
                <c:pt idx="9">
                  <c:v>43092.06722222222</c:v>
                </c:pt>
                <c:pt idx="10">
                  <c:v>43092.074166666665</c:v>
                </c:pt>
                <c:pt idx="11">
                  <c:v>43092.081111111111</c:v>
                </c:pt>
                <c:pt idx="12">
                  <c:v>43092.088055555556</c:v>
                </c:pt>
                <c:pt idx="13">
                  <c:v>43092.095000000001</c:v>
                </c:pt>
                <c:pt idx="14">
                  <c:v>43092.101944444446</c:v>
                </c:pt>
                <c:pt idx="15">
                  <c:v>43092.108888888892</c:v>
                </c:pt>
                <c:pt idx="16">
                  <c:v>43092.115833333337</c:v>
                </c:pt>
                <c:pt idx="17">
                  <c:v>43092.122777777775</c:v>
                </c:pt>
                <c:pt idx="18">
                  <c:v>43092.12972222222</c:v>
                </c:pt>
                <c:pt idx="19">
                  <c:v>43092.136666666665</c:v>
                </c:pt>
                <c:pt idx="20">
                  <c:v>43092.143611111111</c:v>
                </c:pt>
                <c:pt idx="21">
                  <c:v>43092.150555555556</c:v>
                </c:pt>
                <c:pt idx="22">
                  <c:v>43092.157500000001</c:v>
                </c:pt>
                <c:pt idx="23">
                  <c:v>43092.164444444446</c:v>
                </c:pt>
                <c:pt idx="24">
                  <c:v>43092.171377314815</c:v>
                </c:pt>
                <c:pt idx="25">
                  <c:v>43092.17832175926</c:v>
                </c:pt>
                <c:pt idx="26">
                  <c:v>43092.185266203705</c:v>
                </c:pt>
                <c:pt idx="27">
                  <c:v>43092.192210648151</c:v>
                </c:pt>
                <c:pt idx="28">
                  <c:v>43092.199155092596</c:v>
                </c:pt>
                <c:pt idx="29">
                  <c:v>43092.206099537034</c:v>
                </c:pt>
                <c:pt idx="30">
                  <c:v>43092.213043981479</c:v>
                </c:pt>
                <c:pt idx="31">
                  <c:v>43092.219988425924</c:v>
                </c:pt>
                <c:pt idx="32">
                  <c:v>43092.22693287037</c:v>
                </c:pt>
                <c:pt idx="33">
                  <c:v>43092.233877314815</c:v>
                </c:pt>
                <c:pt idx="34">
                  <c:v>43092.24082175926</c:v>
                </c:pt>
                <c:pt idx="35">
                  <c:v>43092.247766203705</c:v>
                </c:pt>
                <c:pt idx="36">
                  <c:v>43092.254710648151</c:v>
                </c:pt>
                <c:pt idx="37">
                  <c:v>43092.261655092596</c:v>
                </c:pt>
                <c:pt idx="38">
                  <c:v>43092.268599537034</c:v>
                </c:pt>
                <c:pt idx="39">
                  <c:v>43092.275543981479</c:v>
                </c:pt>
                <c:pt idx="40">
                  <c:v>43092.282488425924</c:v>
                </c:pt>
                <c:pt idx="41">
                  <c:v>43092.28943287037</c:v>
                </c:pt>
                <c:pt idx="42">
                  <c:v>43092.296377314815</c:v>
                </c:pt>
                <c:pt idx="43">
                  <c:v>43092.30332175926</c:v>
                </c:pt>
                <c:pt idx="44">
                  <c:v>43092.310266203705</c:v>
                </c:pt>
                <c:pt idx="45">
                  <c:v>43092.317210648151</c:v>
                </c:pt>
                <c:pt idx="46">
                  <c:v>43092.324155092596</c:v>
                </c:pt>
                <c:pt idx="47">
                  <c:v>43092.331099537034</c:v>
                </c:pt>
                <c:pt idx="48">
                  <c:v>43092.338043981479</c:v>
                </c:pt>
                <c:pt idx="49">
                  <c:v>43092.344976851855</c:v>
                </c:pt>
                <c:pt idx="50">
                  <c:v>43092.351921296293</c:v>
                </c:pt>
                <c:pt idx="51">
                  <c:v>43092.358865740738</c:v>
                </c:pt>
                <c:pt idx="52">
                  <c:v>43092.365810185183</c:v>
                </c:pt>
                <c:pt idx="53">
                  <c:v>43092.372754629629</c:v>
                </c:pt>
                <c:pt idx="54">
                  <c:v>43092.379699074074</c:v>
                </c:pt>
                <c:pt idx="55">
                  <c:v>43092.386643518519</c:v>
                </c:pt>
                <c:pt idx="56">
                  <c:v>43092.393587962964</c:v>
                </c:pt>
                <c:pt idx="57">
                  <c:v>43092.40053240741</c:v>
                </c:pt>
                <c:pt idx="58">
                  <c:v>43092.407476851855</c:v>
                </c:pt>
                <c:pt idx="59">
                  <c:v>43092.414421296293</c:v>
                </c:pt>
                <c:pt idx="60">
                  <c:v>43092.421365740738</c:v>
                </c:pt>
                <c:pt idx="61">
                  <c:v>43092.428310185183</c:v>
                </c:pt>
                <c:pt idx="62">
                  <c:v>43092.435254629629</c:v>
                </c:pt>
                <c:pt idx="63">
                  <c:v>43092.442199074074</c:v>
                </c:pt>
                <c:pt idx="64">
                  <c:v>43092.449143518519</c:v>
                </c:pt>
                <c:pt idx="65">
                  <c:v>43092.456087962964</c:v>
                </c:pt>
                <c:pt idx="66">
                  <c:v>43092.46303240741</c:v>
                </c:pt>
                <c:pt idx="67">
                  <c:v>43092.469976851855</c:v>
                </c:pt>
                <c:pt idx="68">
                  <c:v>43092.476921296293</c:v>
                </c:pt>
                <c:pt idx="69">
                  <c:v>43092.483865740738</c:v>
                </c:pt>
                <c:pt idx="70">
                  <c:v>43092.490810185183</c:v>
                </c:pt>
                <c:pt idx="71">
                  <c:v>43092.497754629629</c:v>
                </c:pt>
                <c:pt idx="72">
                  <c:v>43092.504699074074</c:v>
                </c:pt>
                <c:pt idx="73">
                  <c:v>43092.511643518519</c:v>
                </c:pt>
                <c:pt idx="74">
                  <c:v>43092.518576388888</c:v>
                </c:pt>
                <c:pt idx="75">
                  <c:v>43092.525520833333</c:v>
                </c:pt>
                <c:pt idx="76">
                  <c:v>43092.532465277778</c:v>
                </c:pt>
                <c:pt idx="77">
                  <c:v>43092.539409722223</c:v>
                </c:pt>
                <c:pt idx="78">
                  <c:v>43092.546354166669</c:v>
                </c:pt>
                <c:pt idx="79">
                  <c:v>43092.553298611114</c:v>
                </c:pt>
                <c:pt idx="80">
                  <c:v>43092.560243055559</c:v>
                </c:pt>
                <c:pt idx="81">
                  <c:v>43092.567187499997</c:v>
                </c:pt>
                <c:pt idx="82">
                  <c:v>43092.574131944442</c:v>
                </c:pt>
                <c:pt idx="83">
                  <c:v>43092.581076388888</c:v>
                </c:pt>
                <c:pt idx="84">
                  <c:v>43092.588020833333</c:v>
                </c:pt>
                <c:pt idx="85">
                  <c:v>43092.594965277778</c:v>
                </c:pt>
                <c:pt idx="86">
                  <c:v>43092.601909722223</c:v>
                </c:pt>
                <c:pt idx="87">
                  <c:v>43092.608854166669</c:v>
                </c:pt>
                <c:pt idx="88">
                  <c:v>43092.615798611114</c:v>
                </c:pt>
                <c:pt idx="89">
                  <c:v>43092.622743055559</c:v>
                </c:pt>
                <c:pt idx="90">
                  <c:v>43092.629687499997</c:v>
                </c:pt>
                <c:pt idx="91">
                  <c:v>43092.636631944442</c:v>
                </c:pt>
                <c:pt idx="92">
                  <c:v>43092.643576388888</c:v>
                </c:pt>
                <c:pt idx="93">
                  <c:v>43092.650520833333</c:v>
                </c:pt>
                <c:pt idx="94">
                  <c:v>43092.657465277778</c:v>
                </c:pt>
                <c:pt idx="95">
                  <c:v>43092.664409722223</c:v>
                </c:pt>
                <c:pt idx="96">
                  <c:v>43092.671354166669</c:v>
                </c:pt>
                <c:pt idx="97">
                  <c:v>43092.678298611114</c:v>
                </c:pt>
                <c:pt idx="98">
                  <c:v>43092.685243055559</c:v>
                </c:pt>
                <c:pt idx="99">
                  <c:v>43092.692175925928</c:v>
                </c:pt>
                <c:pt idx="100">
                  <c:v>43092.699120370373</c:v>
                </c:pt>
                <c:pt idx="101">
                  <c:v>43092.706064814818</c:v>
                </c:pt>
                <c:pt idx="102">
                  <c:v>43092.713009259256</c:v>
                </c:pt>
                <c:pt idx="103">
                  <c:v>43092.719953703701</c:v>
                </c:pt>
                <c:pt idx="104">
                  <c:v>43092.726898148147</c:v>
                </c:pt>
                <c:pt idx="105">
                  <c:v>43092.733842592592</c:v>
                </c:pt>
                <c:pt idx="106">
                  <c:v>43092.740787037037</c:v>
                </c:pt>
                <c:pt idx="107">
                  <c:v>43092.747731481482</c:v>
                </c:pt>
                <c:pt idx="108">
                  <c:v>43092.754675925928</c:v>
                </c:pt>
                <c:pt idx="109">
                  <c:v>43092.761620370373</c:v>
                </c:pt>
                <c:pt idx="110">
                  <c:v>43092.768564814818</c:v>
                </c:pt>
                <c:pt idx="111">
                  <c:v>43092.775509259256</c:v>
                </c:pt>
                <c:pt idx="112">
                  <c:v>43092.782453703701</c:v>
                </c:pt>
                <c:pt idx="113">
                  <c:v>43092.789398148147</c:v>
                </c:pt>
                <c:pt idx="114">
                  <c:v>43092.796342592592</c:v>
                </c:pt>
                <c:pt idx="115">
                  <c:v>43092.803287037037</c:v>
                </c:pt>
                <c:pt idx="116">
                  <c:v>43092.810231481482</c:v>
                </c:pt>
                <c:pt idx="117">
                  <c:v>43092.817175925928</c:v>
                </c:pt>
                <c:pt idx="118">
                  <c:v>43092.824120370373</c:v>
                </c:pt>
                <c:pt idx="119">
                  <c:v>43092.831064814818</c:v>
                </c:pt>
                <c:pt idx="120">
                  <c:v>43092.838009259256</c:v>
                </c:pt>
                <c:pt idx="121">
                  <c:v>43092.844953703701</c:v>
                </c:pt>
                <c:pt idx="122">
                  <c:v>43092.851898148147</c:v>
                </c:pt>
                <c:pt idx="123">
                  <c:v>43092.858842592592</c:v>
                </c:pt>
                <c:pt idx="124">
                  <c:v>43092.86577546296</c:v>
                </c:pt>
                <c:pt idx="125">
                  <c:v>43092.872719907406</c:v>
                </c:pt>
                <c:pt idx="126">
                  <c:v>43092.879664351851</c:v>
                </c:pt>
                <c:pt idx="127">
                  <c:v>43092.886608796296</c:v>
                </c:pt>
                <c:pt idx="128">
                  <c:v>43092.893553240741</c:v>
                </c:pt>
                <c:pt idx="129">
                  <c:v>43092.900497685187</c:v>
                </c:pt>
                <c:pt idx="130">
                  <c:v>43092.907442129632</c:v>
                </c:pt>
                <c:pt idx="131">
                  <c:v>43092.914386574077</c:v>
                </c:pt>
                <c:pt idx="132">
                  <c:v>43092.921331018515</c:v>
                </c:pt>
                <c:pt idx="133">
                  <c:v>43092.92827546296</c:v>
                </c:pt>
                <c:pt idx="134">
                  <c:v>43092.935219907406</c:v>
                </c:pt>
                <c:pt idx="135">
                  <c:v>43092.942164351851</c:v>
                </c:pt>
                <c:pt idx="136">
                  <c:v>43092.949108796296</c:v>
                </c:pt>
                <c:pt idx="137">
                  <c:v>43092.956053240741</c:v>
                </c:pt>
                <c:pt idx="138">
                  <c:v>43092.962997685187</c:v>
                </c:pt>
                <c:pt idx="139">
                  <c:v>43092.969942129632</c:v>
                </c:pt>
                <c:pt idx="140">
                  <c:v>43092.976886574077</c:v>
                </c:pt>
                <c:pt idx="141">
                  <c:v>43092.983831018515</c:v>
                </c:pt>
                <c:pt idx="142">
                  <c:v>43092.99077546296</c:v>
                </c:pt>
                <c:pt idx="143">
                  <c:v>43092.997719907406</c:v>
                </c:pt>
                <c:pt idx="144">
                  <c:v>43093.004664351851</c:v>
                </c:pt>
                <c:pt idx="145">
                  <c:v>43093.011608796296</c:v>
                </c:pt>
                <c:pt idx="146">
                  <c:v>43093.018553240741</c:v>
                </c:pt>
                <c:pt idx="147">
                  <c:v>43093.025497685187</c:v>
                </c:pt>
                <c:pt idx="148">
                  <c:v>43093.032430555555</c:v>
                </c:pt>
                <c:pt idx="149">
                  <c:v>43093.039375</c:v>
                </c:pt>
                <c:pt idx="150">
                  <c:v>43093.046319444446</c:v>
                </c:pt>
                <c:pt idx="151">
                  <c:v>43093.053263888891</c:v>
                </c:pt>
                <c:pt idx="152">
                  <c:v>43093.060208333336</c:v>
                </c:pt>
                <c:pt idx="153">
                  <c:v>43093.067152777781</c:v>
                </c:pt>
                <c:pt idx="154">
                  <c:v>43093.074097222219</c:v>
                </c:pt>
                <c:pt idx="155">
                  <c:v>43093.081041666665</c:v>
                </c:pt>
                <c:pt idx="156">
                  <c:v>43093.08798611111</c:v>
                </c:pt>
                <c:pt idx="157">
                  <c:v>43093.094930555555</c:v>
                </c:pt>
                <c:pt idx="158">
                  <c:v>43093.101875</c:v>
                </c:pt>
                <c:pt idx="159">
                  <c:v>43093.108819444446</c:v>
                </c:pt>
                <c:pt idx="160">
                  <c:v>43093.115763888891</c:v>
                </c:pt>
                <c:pt idx="161">
                  <c:v>43093.122708333336</c:v>
                </c:pt>
                <c:pt idx="162">
                  <c:v>43093.129652777781</c:v>
                </c:pt>
                <c:pt idx="163">
                  <c:v>43093.136597222219</c:v>
                </c:pt>
                <c:pt idx="164">
                  <c:v>43093.143541666665</c:v>
                </c:pt>
                <c:pt idx="165">
                  <c:v>43093.15048611111</c:v>
                </c:pt>
                <c:pt idx="166">
                  <c:v>43093.157430555555</c:v>
                </c:pt>
                <c:pt idx="167">
                  <c:v>43093.164375</c:v>
                </c:pt>
                <c:pt idx="168">
                  <c:v>43093.171319444446</c:v>
                </c:pt>
                <c:pt idx="169">
                  <c:v>43093.178263888891</c:v>
                </c:pt>
                <c:pt idx="170">
                  <c:v>43093.185208333336</c:v>
                </c:pt>
                <c:pt idx="171">
                  <c:v>43093.192152777781</c:v>
                </c:pt>
                <c:pt idx="172">
                  <c:v>43093.199097222219</c:v>
                </c:pt>
                <c:pt idx="173">
                  <c:v>43093.206030092595</c:v>
                </c:pt>
                <c:pt idx="174">
                  <c:v>43093.21297453704</c:v>
                </c:pt>
                <c:pt idx="175">
                  <c:v>43093.219918981478</c:v>
                </c:pt>
                <c:pt idx="176">
                  <c:v>43093.226863425924</c:v>
                </c:pt>
                <c:pt idx="177">
                  <c:v>43093.233807870369</c:v>
                </c:pt>
                <c:pt idx="178">
                  <c:v>43093.240752314814</c:v>
                </c:pt>
                <c:pt idx="179">
                  <c:v>43093.247696759259</c:v>
                </c:pt>
                <c:pt idx="180">
                  <c:v>43093.254641203705</c:v>
                </c:pt>
                <c:pt idx="181">
                  <c:v>43093.26158564815</c:v>
                </c:pt>
                <c:pt idx="182">
                  <c:v>43093.268530092595</c:v>
                </c:pt>
                <c:pt idx="183">
                  <c:v>43093.27547453704</c:v>
                </c:pt>
                <c:pt idx="184">
                  <c:v>43093.282418981478</c:v>
                </c:pt>
                <c:pt idx="185">
                  <c:v>43093.289363425924</c:v>
                </c:pt>
                <c:pt idx="186">
                  <c:v>43093.296307870369</c:v>
                </c:pt>
                <c:pt idx="187">
                  <c:v>43093.303252314814</c:v>
                </c:pt>
                <c:pt idx="188">
                  <c:v>43093.310196759259</c:v>
                </c:pt>
                <c:pt idx="189">
                  <c:v>43093.317141203705</c:v>
                </c:pt>
                <c:pt idx="190">
                  <c:v>43093.32408564815</c:v>
                </c:pt>
                <c:pt idx="191">
                  <c:v>43093.331030092595</c:v>
                </c:pt>
                <c:pt idx="192">
                  <c:v>43093.33797453704</c:v>
                </c:pt>
                <c:pt idx="193">
                  <c:v>43093.344918981478</c:v>
                </c:pt>
                <c:pt idx="194">
                  <c:v>43093.351863425924</c:v>
                </c:pt>
                <c:pt idx="195">
                  <c:v>43093.358807870369</c:v>
                </c:pt>
                <c:pt idx="196">
                  <c:v>43093.365752314814</c:v>
                </c:pt>
                <c:pt idx="197">
                  <c:v>43093.372696759259</c:v>
                </c:pt>
                <c:pt idx="198">
                  <c:v>43093.379629629628</c:v>
                </c:pt>
                <c:pt idx="199">
                  <c:v>43093.386574074073</c:v>
                </c:pt>
                <c:pt idx="200">
                  <c:v>43093.393518518518</c:v>
                </c:pt>
                <c:pt idx="201">
                  <c:v>43093.400462962964</c:v>
                </c:pt>
                <c:pt idx="202">
                  <c:v>43093.407407407409</c:v>
                </c:pt>
                <c:pt idx="203">
                  <c:v>43093.414351851854</c:v>
                </c:pt>
                <c:pt idx="204">
                  <c:v>43093.421296296299</c:v>
                </c:pt>
                <c:pt idx="205">
                  <c:v>43093.428240740737</c:v>
                </c:pt>
                <c:pt idx="206">
                  <c:v>43093.435185185182</c:v>
                </c:pt>
                <c:pt idx="207">
                  <c:v>43093.442129629628</c:v>
                </c:pt>
                <c:pt idx="208">
                  <c:v>43093.449074074073</c:v>
                </c:pt>
                <c:pt idx="209">
                  <c:v>43093.456018518518</c:v>
                </c:pt>
                <c:pt idx="210">
                  <c:v>43093.462962962964</c:v>
                </c:pt>
                <c:pt idx="211">
                  <c:v>43093.469907407409</c:v>
                </c:pt>
                <c:pt idx="212">
                  <c:v>43093.476851851854</c:v>
                </c:pt>
                <c:pt idx="213">
                  <c:v>43093.483796296299</c:v>
                </c:pt>
                <c:pt idx="214">
                  <c:v>43093.490740740737</c:v>
                </c:pt>
                <c:pt idx="215">
                  <c:v>43093.497685185182</c:v>
                </c:pt>
                <c:pt idx="216">
                  <c:v>43093.504629629628</c:v>
                </c:pt>
                <c:pt idx="217">
                  <c:v>43093.511574074073</c:v>
                </c:pt>
                <c:pt idx="218">
                  <c:v>43093.518518518518</c:v>
                </c:pt>
                <c:pt idx="219">
                  <c:v>43093.525462962964</c:v>
                </c:pt>
                <c:pt idx="220">
                  <c:v>43093.532407407409</c:v>
                </c:pt>
                <c:pt idx="221">
                  <c:v>43093.539351851854</c:v>
                </c:pt>
                <c:pt idx="222">
                  <c:v>43093.546296296299</c:v>
                </c:pt>
                <c:pt idx="223">
                  <c:v>43093.553229166668</c:v>
                </c:pt>
                <c:pt idx="224">
                  <c:v>43093.560173611113</c:v>
                </c:pt>
                <c:pt idx="225">
                  <c:v>43093.567118055558</c:v>
                </c:pt>
                <c:pt idx="226">
                  <c:v>43093.574062500003</c:v>
                </c:pt>
                <c:pt idx="227">
                  <c:v>43093.581006944441</c:v>
                </c:pt>
                <c:pt idx="228">
                  <c:v>43093.587951388887</c:v>
                </c:pt>
                <c:pt idx="229">
                  <c:v>43093.594895833332</c:v>
                </c:pt>
                <c:pt idx="230">
                  <c:v>43093.601840277777</c:v>
                </c:pt>
                <c:pt idx="231">
                  <c:v>43093.608784722222</c:v>
                </c:pt>
                <c:pt idx="232">
                  <c:v>43093.615729166668</c:v>
                </c:pt>
                <c:pt idx="233">
                  <c:v>43093.622673611113</c:v>
                </c:pt>
                <c:pt idx="234">
                  <c:v>43093.629618055558</c:v>
                </c:pt>
                <c:pt idx="235">
                  <c:v>43093.636562500003</c:v>
                </c:pt>
                <c:pt idx="236">
                  <c:v>43093.643506944441</c:v>
                </c:pt>
                <c:pt idx="237">
                  <c:v>43093.650451388887</c:v>
                </c:pt>
                <c:pt idx="238">
                  <c:v>43093.657395833332</c:v>
                </c:pt>
                <c:pt idx="239">
                  <c:v>43093.664340277777</c:v>
                </c:pt>
                <c:pt idx="240">
                  <c:v>43093.671284722222</c:v>
                </c:pt>
                <c:pt idx="241">
                  <c:v>43093.678229166668</c:v>
                </c:pt>
                <c:pt idx="242">
                  <c:v>43093.685173611113</c:v>
                </c:pt>
                <c:pt idx="243">
                  <c:v>43093.692118055558</c:v>
                </c:pt>
                <c:pt idx="244">
                  <c:v>43093.699062500003</c:v>
                </c:pt>
                <c:pt idx="245">
                  <c:v>43093.706006944441</c:v>
                </c:pt>
                <c:pt idx="246">
                  <c:v>43093.712951388887</c:v>
                </c:pt>
                <c:pt idx="247">
                  <c:v>43093.719895833332</c:v>
                </c:pt>
                <c:pt idx="248">
                  <c:v>43093.7268287037</c:v>
                </c:pt>
                <c:pt idx="249">
                  <c:v>43093.733773148146</c:v>
                </c:pt>
                <c:pt idx="250">
                  <c:v>43093.740717592591</c:v>
                </c:pt>
                <c:pt idx="251">
                  <c:v>43093.747662037036</c:v>
                </c:pt>
                <c:pt idx="252">
                  <c:v>43093.754606481481</c:v>
                </c:pt>
                <c:pt idx="253">
                  <c:v>43093.761550925927</c:v>
                </c:pt>
                <c:pt idx="254">
                  <c:v>43093.768495370372</c:v>
                </c:pt>
                <c:pt idx="255">
                  <c:v>43093.775439814817</c:v>
                </c:pt>
                <c:pt idx="256">
                  <c:v>43093.782384259262</c:v>
                </c:pt>
                <c:pt idx="257">
                  <c:v>43093.7893287037</c:v>
                </c:pt>
                <c:pt idx="258">
                  <c:v>43093.796273148146</c:v>
                </c:pt>
                <c:pt idx="259">
                  <c:v>43093.803217592591</c:v>
                </c:pt>
                <c:pt idx="260">
                  <c:v>43093.810162037036</c:v>
                </c:pt>
                <c:pt idx="261">
                  <c:v>43093.817106481481</c:v>
                </c:pt>
                <c:pt idx="262">
                  <c:v>43093.824050925927</c:v>
                </c:pt>
                <c:pt idx="263">
                  <c:v>43093.830995370372</c:v>
                </c:pt>
                <c:pt idx="264">
                  <c:v>43093.837939814817</c:v>
                </c:pt>
                <c:pt idx="265">
                  <c:v>43093.844884259262</c:v>
                </c:pt>
                <c:pt idx="266">
                  <c:v>43093.8518287037</c:v>
                </c:pt>
                <c:pt idx="267">
                  <c:v>43093.858773148146</c:v>
                </c:pt>
                <c:pt idx="268">
                  <c:v>43093.865717592591</c:v>
                </c:pt>
                <c:pt idx="269">
                  <c:v>43093.872662037036</c:v>
                </c:pt>
                <c:pt idx="270">
                  <c:v>43093.879606481481</c:v>
                </c:pt>
                <c:pt idx="271">
                  <c:v>43093.886550925927</c:v>
                </c:pt>
                <c:pt idx="272">
                  <c:v>43093.893495370372</c:v>
                </c:pt>
                <c:pt idx="273">
                  <c:v>43093.90042824074</c:v>
                </c:pt>
                <c:pt idx="274">
                  <c:v>43093.907372685186</c:v>
                </c:pt>
                <c:pt idx="275">
                  <c:v>43093.914317129631</c:v>
                </c:pt>
                <c:pt idx="276">
                  <c:v>43093.921261574076</c:v>
                </c:pt>
                <c:pt idx="277">
                  <c:v>43093.928206018521</c:v>
                </c:pt>
                <c:pt idx="278">
                  <c:v>43093.935150462959</c:v>
                </c:pt>
                <c:pt idx="279">
                  <c:v>43093.942094907405</c:v>
                </c:pt>
                <c:pt idx="280">
                  <c:v>43093.94903935185</c:v>
                </c:pt>
                <c:pt idx="281">
                  <c:v>43093.955983796295</c:v>
                </c:pt>
                <c:pt idx="282">
                  <c:v>43093.96292824074</c:v>
                </c:pt>
                <c:pt idx="283">
                  <c:v>43093.969872685186</c:v>
                </c:pt>
                <c:pt idx="284">
                  <c:v>43093.976817129631</c:v>
                </c:pt>
                <c:pt idx="285">
                  <c:v>43093.983761574076</c:v>
                </c:pt>
                <c:pt idx="286">
                  <c:v>43093.990706018521</c:v>
                </c:pt>
                <c:pt idx="287">
                  <c:v>43093.997650462959</c:v>
                </c:pt>
                <c:pt idx="288">
                  <c:v>43094.004594907405</c:v>
                </c:pt>
                <c:pt idx="289">
                  <c:v>43094.01153935185</c:v>
                </c:pt>
                <c:pt idx="290">
                  <c:v>43094.018483796295</c:v>
                </c:pt>
                <c:pt idx="291">
                  <c:v>43094.02542824074</c:v>
                </c:pt>
                <c:pt idx="292">
                  <c:v>43094.032372685186</c:v>
                </c:pt>
                <c:pt idx="293">
                  <c:v>43094.039317129631</c:v>
                </c:pt>
                <c:pt idx="294">
                  <c:v>43094.046261574076</c:v>
                </c:pt>
                <c:pt idx="295">
                  <c:v>43094.053206018521</c:v>
                </c:pt>
                <c:pt idx="296">
                  <c:v>43094.060150462959</c:v>
                </c:pt>
                <c:pt idx="297">
                  <c:v>43094.067094907405</c:v>
                </c:pt>
                <c:pt idx="298">
                  <c:v>43094.07402777778</c:v>
                </c:pt>
                <c:pt idx="299">
                  <c:v>43094.080972222226</c:v>
                </c:pt>
                <c:pt idx="300">
                  <c:v>43094.087916666664</c:v>
                </c:pt>
                <c:pt idx="301">
                  <c:v>43094.094861111109</c:v>
                </c:pt>
                <c:pt idx="302">
                  <c:v>43094.101805555554</c:v>
                </c:pt>
                <c:pt idx="303">
                  <c:v>43094.108749999999</c:v>
                </c:pt>
                <c:pt idx="304">
                  <c:v>43094.115694444445</c:v>
                </c:pt>
                <c:pt idx="305">
                  <c:v>43094.12263888889</c:v>
                </c:pt>
                <c:pt idx="306">
                  <c:v>43094.129583333335</c:v>
                </c:pt>
                <c:pt idx="307">
                  <c:v>43094.13652777778</c:v>
                </c:pt>
                <c:pt idx="308">
                  <c:v>43094.143472222226</c:v>
                </c:pt>
                <c:pt idx="309">
                  <c:v>43094.150416666664</c:v>
                </c:pt>
                <c:pt idx="310">
                  <c:v>43094.157361111109</c:v>
                </c:pt>
                <c:pt idx="311">
                  <c:v>43094.164305555554</c:v>
                </c:pt>
                <c:pt idx="312">
                  <c:v>43094.171249999999</c:v>
                </c:pt>
                <c:pt idx="313">
                  <c:v>43094.178194444445</c:v>
                </c:pt>
                <c:pt idx="314">
                  <c:v>43094.18513888889</c:v>
                </c:pt>
                <c:pt idx="315">
                  <c:v>43094.192083333335</c:v>
                </c:pt>
                <c:pt idx="316">
                  <c:v>43094.19902777778</c:v>
                </c:pt>
                <c:pt idx="317">
                  <c:v>43094.205972222226</c:v>
                </c:pt>
                <c:pt idx="318">
                  <c:v>43094.212916666664</c:v>
                </c:pt>
                <c:pt idx="319">
                  <c:v>43094.219861111109</c:v>
                </c:pt>
                <c:pt idx="320">
                  <c:v>43094.226805555554</c:v>
                </c:pt>
                <c:pt idx="321">
                  <c:v>43094.233749999999</c:v>
                </c:pt>
                <c:pt idx="322">
                  <c:v>43094.240694444445</c:v>
                </c:pt>
                <c:pt idx="323">
                  <c:v>43094.247627314813</c:v>
                </c:pt>
                <c:pt idx="324">
                  <c:v>43094.254571759258</c:v>
                </c:pt>
                <c:pt idx="325">
                  <c:v>43094.261516203704</c:v>
                </c:pt>
                <c:pt idx="326">
                  <c:v>43094.268460648149</c:v>
                </c:pt>
                <c:pt idx="327">
                  <c:v>43094.275405092594</c:v>
                </c:pt>
                <c:pt idx="328">
                  <c:v>43094.282349537039</c:v>
                </c:pt>
                <c:pt idx="329">
                  <c:v>43094.289293981485</c:v>
                </c:pt>
                <c:pt idx="330">
                  <c:v>43094.296238425923</c:v>
                </c:pt>
                <c:pt idx="331">
                  <c:v>43094.303182870368</c:v>
                </c:pt>
                <c:pt idx="332">
                  <c:v>43094.310127314813</c:v>
                </c:pt>
                <c:pt idx="333">
                  <c:v>43094.317071759258</c:v>
                </c:pt>
                <c:pt idx="334">
                  <c:v>43094.324016203704</c:v>
                </c:pt>
                <c:pt idx="335">
                  <c:v>43094.330960648149</c:v>
                </c:pt>
                <c:pt idx="336">
                  <c:v>43094.337905092594</c:v>
                </c:pt>
                <c:pt idx="337">
                  <c:v>43094.344849537039</c:v>
                </c:pt>
                <c:pt idx="338">
                  <c:v>43094.351793981485</c:v>
                </c:pt>
                <c:pt idx="339">
                  <c:v>43094.358738425923</c:v>
                </c:pt>
                <c:pt idx="340">
                  <c:v>43094.365682870368</c:v>
                </c:pt>
                <c:pt idx="341">
                  <c:v>43094.372627314813</c:v>
                </c:pt>
                <c:pt idx="342">
                  <c:v>43094.379571759258</c:v>
                </c:pt>
                <c:pt idx="343">
                  <c:v>43094.386516203704</c:v>
                </c:pt>
                <c:pt idx="344">
                  <c:v>43094.393460648149</c:v>
                </c:pt>
                <c:pt idx="345">
                  <c:v>43094.400405092594</c:v>
                </c:pt>
                <c:pt idx="346">
                  <c:v>43094.407349537039</c:v>
                </c:pt>
                <c:pt idx="347">
                  <c:v>43094.414293981485</c:v>
                </c:pt>
                <c:pt idx="348">
                  <c:v>43094.421226851853</c:v>
                </c:pt>
                <c:pt idx="349">
                  <c:v>43094.428171296298</c:v>
                </c:pt>
                <c:pt idx="350">
                  <c:v>43094.435115740744</c:v>
                </c:pt>
                <c:pt idx="351">
                  <c:v>43094.442060185182</c:v>
                </c:pt>
                <c:pt idx="352">
                  <c:v>43094.449004629627</c:v>
                </c:pt>
                <c:pt idx="353">
                  <c:v>43094.455949074072</c:v>
                </c:pt>
                <c:pt idx="354">
                  <c:v>43094.462893518517</c:v>
                </c:pt>
                <c:pt idx="355">
                  <c:v>43094.469837962963</c:v>
                </c:pt>
                <c:pt idx="356">
                  <c:v>43094.476782407408</c:v>
                </c:pt>
                <c:pt idx="357">
                  <c:v>43094.483726851853</c:v>
                </c:pt>
                <c:pt idx="358">
                  <c:v>43094.490671296298</c:v>
                </c:pt>
                <c:pt idx="359">
                  <c:v>43094.497615740744</c:v>
                </c:pt>
                <c:pt idx="360">
                  <c:v>43094.504560185182</c:v>
                </c:pt>
                <c:pt idx="361">
                  <c:v>43094.511504629627</c:v>
                </c:pt>
                <c:pt idx="362">
                  <c:v>43094.518449074072</c:v>
                </c:pt>
                <c:pt idx="363">
                  <c:v>43094.525393518517</c:v>
                </c:pt>
                <c:pt idx="364">
                  <c:v>43094.532337962963</c:v>
                </c:pt>
                <c:pt idx="365">
                  <c:v>43094.539282407408</c:v>
                </c:pt>
                <c:pt idx="366">
                  <c:v>43094.546226851853</c:v>
                </c:pt>
                <c:pt idx="367">
                  <c:v>43094.553171296298</c:v>
                </c:pt>
                <c:pt idx="368">
                  <c:v>43094.560115740744</c:v>
                </c:pt>
                <c:pt idx="369">
                  <c:v>43094.567060185182</c:v>
                </c:pt>
                <c:pt idx="370">
                  <c:v>43094.574004629627</c:v>
                </c:pt>
                <c:pt idx="371">
                  <c:v>43094.580949074072</c:v>
                </c:pt>
                <c:pt idx="372">
                  <c:v>43094.587893518517</c:v>
                </c:pt>
                <c:pt idx="373">
                  <c:v>43094.594826388886</c:v>
                </c:pt>
                <c:pt idx="374">
                  <c:v>43094.601770833331</c:v>
                </c:pt>
                <c:pt idx="375">
                  <c:v>43094.608715277776</c:v>
                </c:pt>
                <c:pt idx="376">
                  <c:v>43094.615659722222</c:v>
                </c:pt>
                <c:pt idx="377">
                  <c:v>43094.622604166667</c:v>
                </c:pt>
                <c:pt idx="378">
                  <c:v>43094.629548611112</c:v>
                </c:pt>
                <c:pt idx="379">
                  <c:v>43094.636493055557</c:v>
                </c:pt>
                <c:pt idx="380">
                  <c:v>43094.643437500003</c:v>
                </c:pt>
                <c:pt idx="381">
                  <c:v>43094.650381944448</c:v>
                </c:pt>
                <c:pt idx="382">
                  <c:v>43094.657326388886</c:v>
                </c:pt>
                <c:pt idx="383">
                  <c:v>43094.664270833331</c:v>
                </c:pt>
                <c:pt idx="384">
                  <c:v>43094.671215277776</c:v>
                </c:pt>
                <c:pt idx="385">
                  <c:v>43094.678159722222</c:v>
                </c:pt>
                <c:pt idx="386">
                  <c:v>43094.685104166667</c:v>
                </c:pt>
                <c:pt idx="387">
                  <c:v>43094.692048611112</c:v>
                </c:pt>
                <c:pt idx="388">
                  <c:v>43094.698993055557</c:v>
                </c:pt>
                <c:pt idx="389">
                  <c:v>43094.705937500003</c:v>
                </c:pt>
                <c:pt idx="390">
                  <c:v>43094.712881944448</c:v>
                </c:pt>
                <c:pt idx="391">
                  <c:v>43094.719826388886</c:v>
                </c:pt>
                <c:pt idx="392">
                  <c:v>43094.726770833331</c:v>
                </c:pt>
                <c:pt idx="393">
                  <c:v>43094.733715277776</c:v>
                </c:pt>
                <c:pt idx="394">
                  <c:v>43094.740659722222</c:v>
                </c:pt>
                <c:pt idx="395">
                  <c:v>43094.747604166667</c:v>
                </c:pt>
                <c:pt idx="396">
                  <c:v>43094.754548611112</c:v>
                </c:pt>
                <c:pt idx="397">
                  <c:v>43094.761493055557</c:v>
                </c:pt>
                <c:pt idx="398">
                  <c:v>43094.768425925926</c:v>
                </c:pt>
                <c:pt idx="399">
                  <c:v>43094.775370370371</c:v>
                </c:pt>
                <c:pt idx="400">
                  <c:v>43094.782314814816</c:v>
                </c:pt>
                <c:pt idx="401">
                  <c:v>43094.789259259262</c:v>
                </c:pt>
                <c:pt idx="402">
                  <c:v>43094.796203703707</c:v>
                </c:pt>
                <c:pt idx="403">
                  <c:v>43094.803148148145</c:v>
                </c:pt>
                <c:pt idx="404">
                  <c:v>43094.81009259259</c:v>
                </c:pt>
                <c:pt idx="405">
                  <c:v>43094.817037037035</c:v>
                </c:pt>
                <c:pt idx="406">
                  <c:v>43094.823981481481</c:v>
                </c:pt>
                <c:pt idx="407">
                  <c:v>43094.830925925926</c:v>
                </c:pt>
                <c:pt idx="408">
                  <c:v>43094.837870370371</c:v>
                </c:pt>
                <c:pt idx="409">
                  <c:v>43094.844814814816</c:v>
                </c:pt>
                <c:pt idx="410">
                  <c:v>43094.851759259262</c:v>
                </c:pt>
                <c:pt idx="411">
                  <c:v>43094.858703703707</c:v>
                </c:pt>
                <c:pt idx="412">
                  <c:v>43094.865648148145</c:v>
                </c:pt>
                <c:pt idx="413">
                  <c:v>43094.87259259259</c:v>
                </c:pt>
                <c:pt idx="414">
                  <c:v>43094.879537037035</c:v>
                </c:pt>
                <c:pt idx="415">
                  <c:v>43094.886481481481</c:v>
                </c:pt>
                <c:pt idx="416">
                  <c:v>43094.893425925926</c:v>
                </c:pt>
                <c:pt idx="417">
                  <c:v>43094.900370370371</c:v>
                </c:pt>
                <c:pt idx="418">
                  <c:v>43094.907314814816</c:v>
                </c:pt>
                <c:pt idx="419">
                  <c:v>43094.914259259262</c:v>
                </c:pt>
                <c:pt idx="420">
                  <c:v>43094.921203703707</c:v>
                </c:pt>
                <c:pt idx="421">
                  <c:v>43094.928148148145</c:v>
                </c:pt>
                <c:pt idx="422">
                  <c:v>43094.93509259259</c:v>
                </c:pt>
                <c:pt idx="423">
                  <c:v>43094.942025462966</c:v>
                </c:pt>
                <c:pt idx="424">
                  <c:v>43094.948969907404</c:v>
                </c:pt>
                <c:pt idx="425">
                  <c:v>43094.955914351849</c:v>
                </c:pt>
                <c:pt idx="426">
                  <c:v>43094.962858796294</c:v>
                </c:pt>
                <c:pt idx="427">
                  <c:v>43094.96980324074</c:v>
                </c:pt>
                <c:pt idx="428">
                  <c:v>43094.976747685185</c:v>
                </c:pt>
                <c:pt idx="429">
                  <c:v>43094.98369212963</c:v>
                </c:pt>
                <c:pt idx="430">
                  <c:v>43094.990636574075</c:v>
                </c:pt>
                <c:pt idx="431">
                  <c:v>43094.997581018521</c:v>
                </c:pt>
                <c:pt idx="432">
                  <c:v>43095.004525462966</c:v>
                </c:pt>
                <c:pt idx="433">
                  <c:v>43095.011469907404</c:v>
                </c:pt>
                <c:pt idx="434">
                  <c:v>43095.018414351849</c:v>
                </c:pt>
                <c:pt idx="435">
                  <c:v>43095.025358796294</c:v>
                </c:pt>
                <c:pt idx="436">
                  <c:v>43095.03230324074</c:v>
                </c:pt>
                <c:pt idx="437">
                  <c:v>43095.039247685185</c:v>
                </c:pt>
                <c:pt idx="438">
                  <c:v>43095.04619212963</c:v>
                </c:pt>
                <c:pt idx="439">
                  <c:v>43095.053136574075</c:v>
                </c:pt>
                <c:pt idx="440">
                  <c:v>43095.060081018521</c:v>
                </c:pt>
                <c:pt idx="441">
                  <c:v>43095.067025462966</c:v>
                </c:pt>
                <c:pt idx="442">
                  <c:v>43095.073969907404</c:v>
                </c:pt>
                <c:pt idx="443">
                  <c:v>43095.080914351849</c:v>
                </c:pt>
                <c:pt idx="444">
                  <c:v>43095.087858796294</c:v>
                </c:pt>
                <c:pt idx="445">
                  <c:v>43095.09480324074</c:v>
                </c:pt>
                <c:pt idx="446">
                  <c:v>43095.101747685185</c:v>
                </c:pt>
                <c:pt idx="447">
                  <c:v>43095.108680555553</c:v>
                </c:pt>
                <c:pt idx="448">
                  <c:v>43095.115624999999</c:v>
                </c:pt>
                <c:pt idx="449">
                  <c:v>43095.122569444444</c:v>
                </c:pt>
                <c:pt idx="450">
                  <c:v>43095.129513888889</c:v>
                </c:pt>
                <c:pt idx="451">
                  <c:v>43095.136458333334</c:v>
                </c:pt>
                <c:pt idx="452">
                  <c:v>43095.14340277778</c:v>
                </c:pt>
                <c:pt idx="453">
                  <c:v>43095.150347222225</c:v>
                </c:pt>
                <c:pt idx="454">
                  <c:v>43095.15729166667</c:v>
                </c:pt>
                <c:pt idx="455">
                  <c:v>43095.164236111108</c:v>
                </c:pt>
                <c:pt idx="456">
                  <c:v>43095.171180555553</c:v>
                </c:pt>
                <c:pt idx="457">
                  <c:v>43095.178124999999</c:v>
                </c:pt>
                <c:pt idx="458">
                  <c:v>43095.185069444444</c:v>
                </c:pt>
                <c:pt idx="459">
                  <c:v>43095.192013888889</c:v>
                </c:pt>
                <c:pt idx="460">
                  <c:v>43095.198958333334</c:v>
                </c:pt>
                <c:pt idx="461">
                  <c:v>43095.20590277778</c:v>
                </c:pt>
                <c:pt idx="462">
                  <c:v>43095.212847222225</c:v>
                </c:pt>
                <c:pt idx="463">
                  <c:v>43095.21979166667</c:v>
                </c:pt>
                <c:pt idx="464">
                  <c:v>43095.226736111108</c:v>
                </c:pt>
                <c:pt idx="465">
                  <c:v>43095.233680555553</c:v>
                </c:pt>
                <c:pt idx="466">
                  <c:v>43095.240624999999</c:v>
                </c:pt>
                <c:pt idx="467">
                  <c:v>43095.247569444444</c:v>
                </c:pt>
                <c:pt idx="468">
                  <c:v>43095.254513888889</c:v>
                </c:pt>
                <c:pt idx="469">
                  <c:v>43095.261458333334</c:v>
                </c:pt>
                <c:pt idx="470">
                  <c:v>43095.26840277778</c:v>
                </c:pt>
                <c:pt idx="471">
                  <c:v>43095.275347222225</c:v>
                </c:pt>
                <c:pt idx="472">
                  <c:v>43095.282280092593</c:v>
                </c:pt>
                <c:pt idx="473">
                  <c:v>43095.289224537039</c:v>
                </c:pt>
                <c:pt idx="474">
                  <c:v>43095.296168981484</c:v>
                </c:pt>
                <c:pt idx="475">
                  <c:v>43095.303113425929</c:v>
                </c:pt>
                <c:pt idx="476">
                  <c:v>43095.310057870367</c:v>
                </c:pt>
                <c:pt idx="477">
                  <c:v>43095.317002314812</c:v>
                </c:pt>
                <c:pt idx="478">
                  <c:v>43095.323946759258</c:v>
                </c:pt>
                <c:pt idx="479">
                  <c:v>43095.330891203703</c:v>
                </c:pt>
                <c:pt idx="480">
                  <c:v>43095.337835648148</c:v>
                </c:pt>
                <c:pt idx="481">
                  <c:v>43095.344780092593</c:v>
                </c:pt>
                <c:pt idx="482">
                  <c:v>43095.351724537039</c:v>
                </c:pt>
                <c:pt idx="483">
                  <c:v>43095.358668981484</c:v>
                </c:pt>
                <c:pt idx="484">
                  <c:v>43095.365613425929</c:v>
                </c:pt>
                <c:pt idx="485">
                  <c:v>43095.372557870367</c:v>
                </c:pt>
                <c:pt idx="486">
                  <c:v>43095.379502314812</c:v>
                </c:pt>
                <c:pt idx="487">
                  <c:v>43095.386446759258</c:v>
                </c:pt>
                <c:pt idx="488">
                  <c:v>43095.393391203703</c:v>
                </c:pt>
                <c:pt idx="489">
                  <c:v>43095.400335648148</c:v>
                </c:pt>
                <c:pt idx="490">
                  <c:v>43095.407280092593</c:v>
                </c:pt>
                <c:pt idx="491">
                  <c:v>43095.414224537039</c:v>
                </c:pt>
                <c:pt idx="492">
                  <c:v>43095.421168981484</c:v>
                </c:pt>
                <c:pt idx="493">
                  <c:v>43095.428113425929</c:v>
                </c:pt>
                <c:pt idx="494">
                  <c:v>43095.435057870367</c:v>
                </c:pt>
                <c:pt idx="495">
                  <c:v>43095.442002314812</c:v>
                </c:pt>
                <c:pt idx="496">
                  <c:v>43095.448946759258</c:v>
                </c:pt>
                <c:pt idx="497">
                  <c:v>43095.455879629626</c:v>
                </c:pt>
                <c:pt idx="498">
                  <c:v>43095.462824074071</c:v>
                </c:pt>
                <c:pt idx="499">
                  <c:v>43095.469768518517</c:v>
                </c:pt>
                <c:pt idx="500">
                  <c:v>43095.476712962962</c:v>
                </c:pt>
                <c:pt idx="501">
                  <c:v>43095.483657407407</c:v>
                </c:pt>
                <c:pt idx="502">
                  <c:v>43095.490601851852</c:v>
                </c:pt>
                <c:pt idx="503">
                  <c:v>43095.497546296298</c:v>
                </c:pt>
                <c:pt idx="504">
                  <c:v>43095.504490740743</c:v>
                </c:pt>
                <c:pt idx="505">
                  <c:v>43095.511435185188</c:v>
                </c:pt>
                <c:pt idx="506">
                  <c:v>43095.518379629626</c:v>
                </c:pt>
                <c:pt idx="507">
                  <c:v>43095.525324074071</c:v>
                </c:pt>
                <c:pt idx="508">
                  <c:v>43095.532268518517</c:v>
                </c:pt>
                <c:pt idx="509">
                  <c:v>43095.539212962962</c:v>
                </c:pt>
                <c:pt idx="510">
                  <c:v>43095.546157407407</c:v>
                </c:pt>
                <c:pt idx="511">
                  <c:v>43095.553101851852</c:v>
                </c:pt>
                <c:pt idx="512">
                  <c:v>43095.560046296298</c:v>
                </c:pt>
                <c:pt idx="513">
                  <c:v>43095.566990740743</c:v>
                </c:pt>
                <c:pt idx="514">
                  <c:v>43095.573935185188</c:v>
                </c:pt>
                <c:pt idx="515">
                  <c:v>43095.580879629626</c:v>
                </c:pt>
                <c:pt idx="516">
                  <c:v>43095.587824074071</c:v>
                </c:pt>
                <c:pt idx="517">
                  <c:v>43095.594768518517</c:v>
                </c:pt>
                <c:pt idx="518">
                  <c:v>43095.601712962962</c:v>
                </c:pt>
                <c:pt idx="519">
                  <c:v>43095.608657407407</c:v>
                </c:pt>
                <c:pt idx="520">
                  <c:v>43095.615601851852</c:v>
                </c:pt>
                <c:pt idx="521">
                  <c:v>43095.622546296298</c:v>
                </c:pt>
                <c:pt idx="522">
                  <c:v>43095.629479166666</c:v>
                </c:pt>
                <c:pt idx="523">
                  <c:v>43095.636423611111</c:v>
                </c:pt>
                <c:pt idx="524">
                  <c:v>43095.643368055556</c:v>
                </c:pt>
                <c:pt idx="525">
                  <c:v>43095.650312500002</c:v>
                </c:pt>
                <c:pt idx="526">
                  <c:v>43095.657256944447</c:v>
                </c:pt>
                <c:pt idx="527">
                  <c:v>43095.664201388892</c:v>
                </c:pt>
                <c:pt idx="528">
                  <c:v>43095.67114583333</c:v>
                </c:pt>
                <c:pt idx="529">
                  <c:v>43095.678090277775</c:v>
                </c:pt>
                <c:pt idx="530">
                  <c:v>43095.685034722221</c:v>
                </c:pt>
                <c:pt idx="531">
                  <c:v>43095.691979166666</c:v>
                </c:pt>
                <c:pt idx="532">
                  <c:v>43095.698923611111</c:v>
                </c:pt>
                <c:pt idx="533">
                  <c:v>43095.705868055556</c:v>
                </c:pt>
                <c:pt idx="534">
                  <c:v>43095.712812500002</c:v>
                </c:pt>
                <c:pt idx="535">
                  <c:v>43095.719756944447</c:v>
                </c:pt>
                <c:pt idx="536">
                  <c:v>43095.726701388892</c:v>
                </c:pt>
                <c:pt idx="537">
                  <c:v>43095.73364583333</c:v>
                </c:pt>
                <c:pt idx="538">
                  <c:v>43095.740590277775</c:v>
                </c:pt>
                <c:pt idx="539">
                  <c:v>43095.747534722221</c:v>
                </c:pt>
                <c:pt idx="540">
                  <c:v>43095.754479166666</c:v>
                </c:pt>
                <c:pt idx="541">
                  <c:v>43095.761423611111</c:v>
                </c:pt>
                <c:pt idx="542">
                  <c:v>43095.768368055556</c:v>
                </c:pt>
                <c:pt idx="543">
                  <c:v>43095.775312500002</c:v>
                </c:pt>
                <c:pt idx="544">
                  <c:v>43095.782256944447</c:v>
                </c:pt>
                <c:pt idx="545">
                  <c:v>43095.789201388892</c:v>
                </c:pt>
                <c:pt idx="546">
                  <c:v>43095.79614583333</c:v>
                </c:pt>
                <c:pt idx="547">
                  <c:v>43095.803078703706</c:v>
                </c:pt>
                <c:pt idx="548">
                  <c:v>43095.810023148151</c:v>
                </c:pt>
                <c:pt idx="549">
                  <c:v>43095.816967592589</c:v>
                </c:pt>
                <c:pt idx="550">
                  <c:v>43095.823912037034</c:v>
                </c:pt>
                <c:pt idx="551">
                  <c:v>43095.83085648148</c:v>
                </c:pt>
                <c:pt idx="552">
                  <c:v>43095.837800925925</c:v>
                </c:pt>
                <c:pt idx="553">
                  <c:v>43095.84474537037</c:v>
                </c:pt>
                <c:pt idx="554">
                  <c:v>43095.851689814815</c:v>
                </c:pt>
                <c:pt idx="555">
                  <c:v>43095.858634259261</c:v>
                </c:pt>
                <c:pt idx="556">
                  <c:v>43095.865578703706</c:v>
                </c:pt>
                <c:pt idx="557">
                  <c:v>43095.872523148151</c:v>
                </c:pt>
                <c:pt idx="558">
                  <c:v>43095.879467592589</c:v>
                </c:pt>
                <c:pt idx="559">
                  <c:v>43095.886412037034</c:v>
                </c:pt>
                <c:pt idx="560">
                  <c:v>43095.89335648148</c:v>
                </c:pt>
                <c:pt idx="561">
                  <c:v>43095.900300925925</c:v>
                </c:pt>
                <c:pt idx="562">
                  <c:v>43095.90724537037</c:v>
                </c:pt>
                <c:pt idx="563">
                  <c:v>43095.914189814815</c:v>
                </c:pt>
                <c:pt idx="564">
                  <c:v>43095.921134259261</c:v>
                </c:pt>
                <c:pt idx="565">
                  <c:v>43095.928078703706</c:v>
                </c:pt>
                <c:pt idx="566">
                  <c:v>43095.935023148151</c:v>
                </c:pt>
                <c:pt idx="567">
                  <c:v>43095.941967592589</c:v>
                </c:pt>
                <c:pt idx="568">
                  <c:v>43095.948912037034</c:v>
                </c:pt>
                <c:pt idx="569">
                  <c:v>43095.95585648148</c:v>
                </c:pt>
                <c:pt idx="570">
                  <c:v>43095.962800925925</c:v>
                </c:pt>
                <c:pt idx="571">
                  <c:v>43095.96974537037</c:v>
                </c:pt>
                <c:pt idx="572">
                  <c:v>43095.976678240739</c:v>
                </c:pt>
                <c:pt idx="573">
                  <c:v>43095.983622685184</c:v>
                </c:pt>
                <c:pt idx="574">
                  <c:v>43095.990567129629</c:v>
                </c:pt>
                <c:pt idx="575">
                  <c:v>43095.997511574074</c:v>
                </c:pt>
                <c:pt idx="576">
                  <c:v>43096.00445601852</c:v>
                </c:pt>
                <c:pt idx="577">
                  <c:v>43096.011400462965</c:v>
                </c:pt>
                <c:pt idx="578">
                  <c:v>43096.01834490741</c:v>
                </c:pt>
                <c:pt idx="579">
                  <c:v>43096.025289351855</c:v>
                </c:pt>
                <c:pt idx="580">
                  <c:v>43096.032233796293</c:v>
                </c:pt>
                <c:pt idx="581">
                  <c:v>43096.039178240739</c:v>
                </c:pt>
                <c:pt idx="582">
                  <c:v>43096.046122685184</c:v>
                </c:pt>
                <c:pt idx="583">
                  <c:v>43096.053067129629</c:v>
                </c:pt>
                <c:pt idx="584">
                  <c:v>43096.060011574074</c:v>
                </c:pt>
                <c:pt idx="585">
                  <c:v>43096.06695601852</c:v>
                </c:pt>
                <c:pt idx="586">
                  <c:v>43096.073900462965</c:v>
                </c:pt>
                <c:pt idx="587">
                  <c:v>43096.08084490741</c:v>
                </c:pt>
                <c:pt idx="588">
                  <c:v>43096.087789351855</c:v>
                </c:pt>
                <c:pt idx="589">
                  <c:v>43096.094733796293</c:v>
                </c:pt>
                <c:pt idx="590">
                  <c:v>43096.101678240739</c:v>
                </c:pt>
                <c:pt idx="591">
                  <c:v>43096.108622685184</c:v>
                </c:pt>
                <c:pt idx="592">
                  <c:v>43096.115567129629</c:v>
                </c:pt>
                <c:pt idx="593">
                  <c:v>43096.122511574074</c:v>
                </c:pt>
                <c:pt idx="594">
                  <c:v>43096.12945601852</c:v>
                </c:pt>
                <c:pt idx="595">
                  <c:v>43096.136400462965</c:v>
                </c:pt>
                <c:pt idx="596">
                  <c:v>43096.14334490741</c:v>
                </c:pt>
                <c:pt idx="597">
                  <c:v>43096.150277777779</c:v>
                </c:pt>
                <c:pt idx="598">
                  <c:v>43096.157222222224</c:v>
                </c:pt>
                <c:pt idx="599">
                  <c:v>43096.164166666669</c:v>
                </c:pt>
                <c:pt idx="600">
                  <c:v>43096.171111111114</c:v>
                </c:pt>
                <c:pt idx="601">
                  <c:v>43096.178055555552</c:v>
                </c:pt>
                <c:pt idx="602">
                  <c:v>43096.184999999998</c:v>
                </c:pt>
                <c:pt idx="603">
                  <c:v>43096.191944444443</c:v>
                </c:pt>
                <c:pt idx="604">
                  <c:v>43096.198888888888</c:v>
                </c:pt>
                <c:pt idx="605">
                  <c:v>43096.205833333333</c:v>
                </c:pt>
                <c:pt idx="606">
                  <c:v>43096.212777777779</c:v>
                </c:pt>
                <c:pt idx="607">
                  <c:v>43096.219722222224</c:v>
                </c:pt>
                <c:pt idx="608">
                  <c:v>43096.226666666669</c:v>
                </c:pt>
                <c:pt idx="609">
                  <c:v>43096.233611111114</c:v>
                </c:pt>
                <c:pt idx="610">
                  <c:v>43096.240555555552</c:v>
                </c:pt>
                <c:pt idx="611">
                  <c:v>43096.247499999998</c:v>
                </c:pt>
                <c:pt idx="612">
                  <c:v>43096.254444444443</c:v>
                </c:pt>
                <c:pt idx="613">
                  <c:v>43096.261388888888</c:v>
                </c:pt>
                <c:pt idx="614">
                  <c:v>43096.268333333333</c:v>
                </c:pt>
                <c:pt idx="615">
                  <c:v>43096.275277777779</c:v>
                </c:pt>
                <c:pt idx="616">
                  <c:v>43096.282222222224</c:v>
                </c:pt>
                <c:pt idx="617">
                  <c:v>43096.289166666669</c:v>
                </c:pt>
                <c:pt idx="618">
                  <c:v>43096.296111111114</c:v>
                </c:pt>
                <c:pt idx="619">
                  <c:v>43096.303055555552</c:v>
                </c:pt>
                <c:pt idx="620">
                  <c:v>43096.31</c:v>
                </c:pt>
                <c:pt idx="621">
                  <c:v>43096.316932870373</c:v>
                </c:pt>
                <c:pt idx="622">
                  <c:v>43096.323877314811</c:v>
                </c:pt>
                <c:pt idx="623">
                  <c:v>43096.330821759257</c:v>
                </c:pt>
                <c:pt idx="624">
                  <c:v>43096.337766203702</c:v>
                </c:pt>
                <c:pt idx="625">
                  <c:v>43096.344710648147</c:v>
                </c:pt>
                <c:pt idx="626">
                  <c:v>43096.351655092592</c:v>
                </c:pt>
                <c:pt idx="627">
                  <c:v>43096.358599537038</c:v>
                </c:pt>
                <c:pt idx="628">
                  <c:v>43096.365543981483</c:v>
                </c:pt>
                <c:pt idx="629">
                  <c:v>43096.372488425928</c:v>
                </c:pt>
                <c:pt idx="630">
                  <c:v>43096.379432870373</c:v>
                </c:pt>
                <c:pt idx="631">
                  <c:v>43096.386377314811</c:v>
                </c:pt>
                <c:pt idx="632">
                  <c:v>43096.393321759257</c:v>
                </c:pt>
                <c:pt idx="633">
                  <c:v>43096.400266203702</c:v>
                </c:pt>
                <c:pt idx="634">
                  <c:v>43096.407210648147</c:v>
                </c:pt>
                <c:pt idx="635">
                  <c:v>43096.414155092592</c:v>
                </c:pt>
                <c:pt idx="636">
                  <c:v>43096.421099537038</c:v>
                </c:pt>
                <c:pt idx="637">
                  <c:v>43096.428043981483</c:v>
                </c:pt>
                <c:pt idx="638">
                  <c:v>43096.434988425928</c:v>
                </c:pt>
                <c:pt idx="639">
                  <c:v>43096.441932870373</c:v>
                </c:pt>
                <c:pt idx="640">
                  <c:v>43096.448877314811</c:v>
                </c:pt>
                <c:pt idx="641">
                  <c:v>43096.455821759257</c:v>
                </c:pt>
                <c:pt idx="642">
                  <c:v>43096.462766203702</c:v>
                </c:pt>
                <c:pt idx="643">
                  <c:v>43096.469710648147</c:v>
                </c:pt>
                <c:pt idx="644">
                  <c:v>43096.476655092592</c:v>
                </c:pt>
                <c:pt idx="645">
                  <c:v>43096.483599537038</c:v>
                </c:pt>
                <c:pt idx="646">
                  <c:v>43096.490532407406</c:v>
                </c:pt>
                <c:pt idx="647">
                  <c:v>43096.497476851851</c:v>
                </c:pt>
                <c:pt idx="648">
                  <c:v>43096.504421296297</c:v>
                </c:pt>
                <c:pt idx="649">
                  <c:v>43096.511365740742</c:v>
                </c:pt>
                <c:pt idx="650">
                  <c:v>43096.518310185187</c:v>
                </c:pt>
                <c:pt idx="651">
                  <c:v>43096.525254629632</c:v>
                </c:pt>
                <c:pt idx="652">
                  <c:v>43096.532199074078</c:v>
                </c:pt>
                <c:pt idx="653">
                  <c:v>43096.539143518516</c:v>
                </c:pt>
                <c:pt idx="654">
                  <c:v>43096.546087962961</c:v>
                </c:pt>
                <c:pt idx="655">
                  <c:v>43096.553032407406</c:v>
                </c:pt>
                <c:pt idx="656">
                  <c:v>43096.559976851851</c:v>
                </c:pt>
                <c:pt idx="657">
                  <c:v>43096.566921296297</c:v>
                </c:pt>
                <c:pt idx="658">
                  <c:v>43096.573865740742</c:v>
                </c:pt>
                <c:pt idx="659">
                  <c:v>43096.580810185187</c:v>
                </c:pt>
                <c:pt idx="660">
                  <c:v>43096.587754629632</c:v>
                </c:pt>
                <c:pt idx="661">
                  <c:v>43096.594699074078</c:v>
                </c:pt>
                <c:pt idx="662">
                  <c:v>43096.601643518516</c:v>
                </c:pt>
                <c:pt idx="663">
                  <c:v>43096.608587962961</c:v>
                </c:pt>
                <c:pt idx="664">
                  <c:v>43096.615532407406</c:v>
                </c:pt>
                <c:pt idx="665">
                  <c:v>43096.622476851851</c:v>
                </c:pt>
                <c:pt idx="666">
                  <c:v>43096.629421296297</c:v>
                </c:pt>
                <c:pt idx="667">
                  <c:v>43096.636365740742</c:v>
                </c:pt>
                <c:pt idx="668">
                  <c:v>43096.643310185187</c:v>
                </c:pt>
                <c:pt idx="669">
                  <c:v>43096.650254629632</c:v>
                </c:pt>
                <c:pt idx="670">
                  <c:v>43096.657199074078</c:v>
                </c:pt>
                <c:pt idx="671">
                  <c:v>43096.664131944446</c:v>
                </c:pt>
                <c:pt idx="672">
                  <c:v>43096.671076388891</c:v>
                </c:pt>
                <c:pt idx="673">
                  <c:v>43096.678020833337</c:v>
                </c:pt>
                <c:pt idx="674">
                  <c:v>43096.684965277775</c:v>
                </c:pt>
                <c:pt idx="675">
                  <c:v>43096.69190972222</c:v>
                </c:pt>
                <c:pt idx="676">
                  <c:v>43096.698854166665</c:v>
                </c:pt>
                <c:pt idx="677">
                  <c:v>43096.70579861111</c:v>
                </c:pt>
                <c:pt idx="678">
                  <c:v>43096.712743055556</c:v>
                </c:pt>
                <c:pt idx="679">
                  <c:v>43096.719687500001</c:v>
                </c:pt>
                <c:pt idx="680">
                  <c:v>43096.726631944446</c:v>
                </c:pt>
                <c:pt idx="681">
                  <c:v>43096.733576388891</c:v>
                </c:pt>
                <c:pt idx="682">
                  <c:v>43096.740520833337</c:v>
                </c:pt>
                <c:pt idx="683">
                  <c:v>43096.747465277775</c:v>
                </c:pt>
                <c:pt idx="684">
                  <c:v>43096.75440972222</c:v>
                </c:pt>
                <c:pt idx="685">
                  <c:v>43096.761354166665</c:v>
                </c:pt>
                <c:pt idx="686">
                  <c:v>43096.76829861111</c:v>
                </c:pt>
                <c:pt idx="687">
                  <c:v>43096.775243055556</c:v>
                </c:pt>
                <c:pt idx="688">
                  <c:v>43096.782187500001</c:v>
                </c:pt>
                <c:pt idx="689">
                  <c:v>43096.789131944446</c:v>
                </c:pt>
                <c:pt idx="690">
                  <c:v>43096.796076388891</c:v>
                </c:pt>
                <c:pt idx="691">
                  <c:v>43096.803020833337</c:v>
                </c:pt>
                <c:pt idx="692">
                  <c:v>43096.809965277775</c:v>
                </c:pt>
                <c:pt idx="693">
                  <c:v>43096.81690972222</c:v>
                </c:pt>
                <c:pt idx="694">
                  <c:v>43096.823854166665</c:v>
                </c:pt>
                <c:pt idx="695">
                  <c:v>43096.83079861111</c:v>
                </c:pt>
                <c:pt idx="696">
                  <c:v>43096.837731481479</c:v>
                </c:pt>
                <c:pt idx="697">
                  <c:v>43096.844675925924</c:v>
                </c:pt>
                <c:pt idx="698">
                  <c:v>43096.851620370369</c:v>
                </c:pt>
                <c:pt idx="699">
                  <c:v>43096.858564814815</c:v>
                </c:pt>
                <c:pt idx="700">
                  <c:v>43096.86550925926</c:v>
                </c:pt>
                <c:pt idx="701">
                  <c:v>43096.872453703705</c:v>
                </c:pt>
                <c:pt idx="702">
                  <c:v>43096.87939814815</c:v>
                </c:pt>
                <c:pt idx="703">
                  <c:v>43096.886342592596</c:v>
                </c:pt>
                <c:pt idx="704">
                  <c:v>43096.893287037034</c:v>
                </c:pt>
                <c:pt idx="705">
                  <c:v>43096.900231481479</c:v>
                </c:pt>
                <c:pt idx="706">
                  <c:v>43096.907175925924</c:v>
                </c:pt>
                <c:pt idx="707">
                  <c:v>43096.914120370369</c:v>
                </c:pt>
                <c:pt idx="708">
                  <c:v>43096.921064814815</c:v>
                </c:pt>
                <c:pt idx="709">
                  <c:v>43096.92800925926</c:v>
                </c:pt>
                <c:pt idx="710">
                  <c:v>43096.934953703705</c:v>
                </c:pt>
                <c:pt idx="711">
                  <c:v>43096.94189814815</c:v>
                </c:pt>
                <c:pt idx="712">
                  <c:v>43096.948842592596</c:v>
                </c:pt>
                <c:pt idx="713">
                  <c:v>43096.955787037034</c:v>
                </c:pt>
                <c:pt idx="714">
                  <c:v>43096.962731481479</c:v>
                </c:pt>
                <c:pt idx="715">
                  <c:v>43096.969675925924</c:v>
                </c:pt>
                <c:pt idx="716">
                  <c:v>43096.976620370369</c:v>
                </c:pt>
                <c:pt idx="717">
                  <c:v>43096.983564814815</c:v>
                </c:pt>
                <c:pt idx="718">
                  <c:v>43096.99050925926</c:v>
                </c:pt>
                <c:pt idx="719">
                  <c:v>43096.997453703705</c:v>
                </c:pt>
                <c:pt idx="720">
                  <c:v>43097.00439814815</c:v>
                </c:pt>
                <c:pt idx="721">
                  <c:v>43097.011331018519</c:v>
                </c:pt>
                <c:pt idx="722">
                  <c:v>43097.018275462964</c:v>
                </c:pt>
                <c:pt idx="723">
                  <c:v>43097.025219907409</c:v>
                </c:pt>
                <c:pt idx="724">
                  <c:v>43097.032164351855</c:v>
                </c:pt>
                <c:pt idx="725">
                  <c:v>43097.0391087963</c:v>
                </c:pt>
                <c:pt idx="726">
                  <c:v>43097.046053240738</c:v>
                </c:pt>
                <c:pt idx="727">
                  <c:v>43097.052997685183</c:v>
                </c:pt>
                <c:pt idx="728">
                  <c:v>43097.059942129628</c:v>
                </c:pt>
                <c:pt idx="729">
                  <c:v>43097.066886574074</c:v>
                </c:pt>
                <c:pt idx="730">
                  <c:v>43097.073831018519</c:v>
                </c:pt>
                <c:pt idx="731">
                  <c:v>43097.080775462964</c:v>
                </c:pt>
                <c:pt idx="732">
                  <c:v>43097.087719907409</c:v>
                </c:pt>
                <c:pt idx="733">
                  <c:v>43097.094664351855</c:v>
                </c:pt>
                <c:pt idx="734">
                  <c:v>43097.1016087963</c:v>
                </c:pt>
                <c:pt idx="735">
                  <c:v>43097.108553240738</c:v>
                </c:pt>
                <c:pt idx="736">
                  <c:v>43097.115497685183</c:v>
                </c:pt>
                <c:pt idx="737">
                  <c:v>43097.122442129628</c:v>
                </c:pt>
                <c:pt idx="738">
                  <c:v>43097.129386574074</c:v>
                </c:pt>
                <c:pt idx="739">
                  <c:v>43097.136331018519</c:v>
                </c:pt>
                <c:pt idx="740">
                  <c:v>43097.143275462964</c:v>
                </c:pt>
                <c:pt idx="741">
                  <c:v>43097.150219907409</c:v>
                </c:pt>
                <c:pt idx="742">
                  <c:v>43097.157164351855</c:v>
                </c:pt>
                <c:pt idx="743">
                  <c:v>43097.1641087963</c:v>
                </c:pt>
                <c:pt idx="744">
                  <c:v>43097.171053240738</c:v>
                </c:pt>
                <c:pt idx="745">
                  <c:v>43097.177997685183</c:v>
                </c:pt>
                <c:pt idx="746">
                  <c:v>43097.184930555559</c:v>
                </c:pt>
                <c:pt idx="747">
                  <c:v>43097.191874999997</c:v>
                </c:pt>
                <c:pt idx="748">
                  <c:v>43097.198819444442</c:v>
                </c:pt>
                <c:pt idx="749">
                  <c:v>43097.205763888887</c:v>
                </c:pt>
                <c:pt idx="750">
                  <c:v>43097.212708333333</c:v>
                </c:pt>
                <c:pt idx="751">
                  <c:v>43097.219652777778</c:v>
                </c:pt>
                <c:pt idx="752">
                  <c:v>43097.226597222223</c:v>
                </c:pt>
                <c:pt idx="753">
                  <c:v>43097.233541666668</c:v>
                </c:pt>
                <c:pt idx="754">
                  <c:v>43097.240486111114</c:v>
                </c:pt>
                <c:pt idx="755">
                  <c:v>43097.247430555559</c:v>
                </c:pt>
                <c:pt idx="756">
                  <c:v>43097.254374999997</c:v>
                </c:pt>
                <c:pt idx="757">
                  <c:v>43097.261319444442</c:v>
                </c:pt>
                <c:pt idx="758">
                  <c:v>43097.268263888887</c:v>
                </c:pt>
                <c:pt idx="759">
                  <c:v>43097.275208333333</c:v>
                </c:pt>
                <c:pt idx="760">
                  <c:v>43097.282152777778</c:v>
                </c:pt>
                <c:pt idx="761">
                  <c:v>43097.289097222223</c:v>
                </c:pt>
                <c:pt idx="762">
                  <c:v>43097.296041666668</c:v>
                </c:pt>
                <c:pt idx="763">
                  <c:v>43097.302986111114</c:v>
                </c:pt>
                <c:pt idx="764">
                  <c:v>43097.309930555559</c:v>
                </c:pt>
                <c:pt idx="765">
                  <c:v>43097.316874999997</c:v>
                </c:pt>
                <c:pt idx="766">
                  <c:v>43097.323819444442</c:v>
                </c:pt>
                <c:pt idx="767">
                  <c:v>43097.330763888887</c:v>
                </c:pt>
                <c:pt idx="768">
                  <c:v>43097.337708333333</c:v>
                </c:pt>
                <c:pt idx="769">
                  <c:v>43097.344652777778</c:v>
                </c:pt>
                <c:pt idx="770">
                  <c:v>43097.351597222223</c:v>
                </c:pt>
                <c:pt idx="771">
                  <c:v>43097.358530092592</c:v>
                </c:pt>
                <c:pt idx="772">
                  <c:v>43097.365474537037</c:v>
                </c:pt>
                <c:pt idx="773">
                  <c:v>43097.372418981482</c:v>
                </c:pt>
                <c:pt idx="774">
                  <c:v>43097.379363425927</c:v>
                </c:pt>
                <c:pt idx="775">
                  <c:v>43097.386307870373</c:v>
                </c:pt>
                <c:pt idx="776">
                  <c:v>43097.393252314818</c:v>
                </c:pt>
                <c:pt idx="777">
                  <c:v>43097.400196759256</c:v>
                </c:pt>
                <c:pt idx="778">
                  <c:v>43097.407141203701</c:v>
                </c:pt>
                <c:pt idx="779">
                  <c:v>43097.414085648146</c:v>
                </c:pt>
                <c:pt idx="780">
                  <c:v>43097.421030092592</c:v>
                </c:pt>
                <c:pt idx="781">
                  <c:v>43097.427974537037</c:v>
                </c:pt>
                <c:pt idx="782">
                  <c:v>43097.434918981482</c:v>
                </c:pt>
                <c:pt idx="783">
                  <c:v>43097.441863425927</c:v>
                </c:pt>
                <c:pt idx="784">
                  <c:v>43097.448807870373</c:v>
                </c:pt>
                <c:pt idx="785">
                  <c:v>43097.455752314818</c:v>
                </c:pt>
                <c:pt idx="786">
                  <c:v>43097.462696759256</c:v>
                </c:pt>
                <c:pt idx="787">
                  <c:v>43097.469641203701</c:v>
                </c:pt>
                <c:pt idx="788">
                  <c:v>43097.476585648146</c:v>
                </c:pt>
                <c:pt idx="789">
                  <c:v>43097.483530092592</c:v>
                </c:pt>
                <c:pt idx="790">
                  <c:v>43097.490474537037</c:v>
                </c:pt>
                <c:pt idx="791">
                  <c:v>43097.497418981482</c:v>
                </c:pt>
                <c:pt idx="792">
                  <c:v>43097.504363425927</c:v>
                </c:pt>
                <c:pt idx="793">
                  <c:v>43097.511307870373</c:v>
                </c:pt>
                <c:pt idx="794">
                  <c:v>43097.518252314818</c:v>
                </c:pt>
                <c:pt idx="795">
                  <c:v>43097.525185185186</c:v>
                </c:pt>
                <c:pt idx="796">
                  <c:v>43097.532129629632</c:v>
                </c:pt>
                <c:pt idx="797">
                  <c:v>43097.539074074077</c:v>
                </c:pt>
                <c:pt idx="798">
                  <c:v>43097.546018518522</c:v>
                </c:pt>
                <c:pt idx="799">
                  <c:v>43097.55296296296</c:v>
                </c:pt>
                <c:pt idx="800">
                  <c:v>43097.559907407405</c:v>
                </c:pt>
                <c:pt idx="801">
                  <c:v>43097.566851851851</c:v>
                </c:pt>
                <c:pt idx="802">
                  <c:v>43097.573796296296</c:v>
                </c:pt>
                <c:pt idx="803">
                  <c:v>43097.580740740741</c:v>
                </c:pt>
                <c:pt idx="804">
                  <c:v>43097.587685185186</c:v>
                </c:pt>
                <c:pt idx="805">
                  <c:v>43097.594629629632</c:v>
                </c:pt>
                <c:pt idx="806">
                  <c:v>43097.601574074077</c:v>
                </c:pt>
                <c:pt idx="807">
                  <c:v>43097.608518518522</c:v>
                </c:pt>
                <c:pt idx="808">
                  <c:v>43097.61546296296</c:v>
                </c:pt>
                <c:pt idx="809">
                  <c:v>43097.622407407405</c:v>
                </c:pt>
                <c:pt idx="810">
                  <c:v>43097.629351851851</c:v>
                </c:pt>
                <c:pt idx="811">
                  <c:v>43097.636296296296</c:v>
                </c:pt>
                <c:pt idx="812">
                  <c:v>43097.643240740741</c:v>
                </c:pt>
                <c:pt idx="813">
                  <c:v>43097.650185185186</c:v>
                </c:pt>
                <c:pt idx="814">
                  <c:v>43097.657129629632</c:v>
                </c:pt>
                <c:pt idx="815">
                  <c:v>43097.664074074077</c:v>
                </c:pt>
                <c:pt idx="816">
                  <c:v>43097.671018518522</c:v>
                </c:pt>
                <c:pt idx="817">
                  <c:v>43097.67796296296</c:v>
                </c:pt>
                <c:pt idx="818">
                  <c:v>43097.684907407405</c:v>
                </c:pt>
                <c:pt idx="819">
                  <c:v>43097.691851851851</c:v>
                </c:pt>
                <c:pt idx="820">
                  <c:v>43097.698784722219</c:v>
                </c:pt>
                <c:pt idx="821">
                  <c:v>43097.705729166664</c:v>
                </c:pt>
                <c:pt idx="822">
                  <c:v>43097.712673611109</c:v>
                </c:pt>
                <c:pt idx="823">
                  <c:v>43097.719618055555</c:v>
                </c:pt>
                <c:pt idx="824">
                  <c:v>43097.7265625</c:v>
                </c:pt>
                <c:pt idx="825">
                  <c:v>43097.733506944445</c:v>
                </c:pt>
                <c:pt idx="826">
                  <c:v>43097.740451388891</c:v>
                </c:pt>
                <c:pt idx="827">
                  <c:v>43097.747395833336</c:v>
                </c:pt>
                <c:pt idx="828">
                  <c:v>43097.754340277781</c:v>
                </c:pt>
                <c:pt idx="829">
                  <c:v>43097.761284722219</c:v>
                </c:pt>
                <c:pt idx="830">
                  <c:v>43097.768229166664</c:v>
                </c:pt>
                <c:pt idx="831">
                  <c:v>43097.775173611109</c:v>
                </c:pt>
                <c:pt idx="832">
                  <c:v>43097.782118055555</c:v>
                </c:pt>
                <c:pt idx="833">
                  <c:v>43097.7890625</c:v>
                </c:pt>
                <c:pt idx="834">
                  <c:v>43097.796006944445</c:v>
                </c:pt>
                <c:pt idx="835">
                  <c:v>43097.802951388891</c:v>
                </c:pt>
                <c:pt idx="836">
                  <c:v>43097.809895833336</c:v>
                </c:pt>
                <c:pt idx="837">
                  <c:v>43097.816840277781</c:v>
                </c:pt>
                <c:pt idx="838">
                  <c:v>43097.823784722219</c:v>
                </c:pt>
                <c:pt idx="839">
                  <c:v>43097.830729166664</c:v>
                </c:pt>
                <c:pt idx="840">
                  <c:v>43097.837673611109</c:v>
                </c:pt>
                <c:pt idx="841">
                  <c:v>43097.844618055555</c:v>
                </c:pt>
                <c:pt idx="842">
                  <c:v>43097.8515625</c:v>
                </c:pt>
                <c:pt idx="843">
                  <c:v>43097.858506944445</c:v>
                </c:pt>
                <c:pt idx="844">
                  <c:v>43097.865451388891</c:v>
                </c:pt>
                <c:pt idx="845">
                  <c:v>43097.872384259259</c:v>
                </c:pt>
                <c:pt idx="846">
                  <c:v>43097.879328703704</c:v>
                </c:pt>
                <c:pt idx="847">
                  <c:v>43097.886273148149</c:v>
                </c:pt>
                <c:pt idx="848">
                  <c:v>43097.893217592595</c:v>
                </c:pt>
                <c:pt idx="849">
                  <c:v>43097.90016203704</c:v>
                </c:pt>
                <c:pt idx="850">
                  <c:v>43097.907106481478</c:v>
                </c:pt>
                <c:pt idx="851">
                  <c:v>43097.914050925923</c:v>
                </c:pt>
                <c:pt idx="852">
                  <c:v>43097.920995370368</c:v>
                </c:pt>
                <c:pt idx="853">
                  <c:v>43097.927939814814</c:v>
                </c:pt>
                <c:pt idx="854">
                  <c:v>43097.934884259259</c:v>
                </c:pt>
                <c:pt idx="855">
                  <c:v>43097.941828703704</c:v>
                </c:pt>
                <c:pt idx="856">
                  <c:v>43097.948773148149</c:v>
                </c:pt>
                <c:pt idx="857">
                  <c:v>43097.955717592595</c:v>
                </c:pt>
                <c:pt idx="858">
                  <c:v>43097.96266203704</c:v>
                </c:pt>
                <c:pt idx="859">
                  <c:v>43097.969606481478</c:v>
                </c:pt>
                <c:pt idx="860">
                  <c:v>43097.976550925923</c:v>
                </c:pt>
                <c:pt idx="861">
                  <c:v>43097.983495370368</c:v>
                </c:pt>
                <c:pt idx="862">
                  <c:v>43097.990439814814</c:v>
                </c:pt>
                <c:pt idx="863">
                  <c:v>43097.997384259259</c:v>
                </c:pt>
                <c:pt idx="864">
                  <c:v>43098.004328703704</c:v>
                </c:pt>
                <c:pt idx="865">
                  <c:v>43098.011273148149</c:v>
                </c:pt>
                <c:pt idx="866">
                  <c:v>43098.018217592595</c:v>
                </c:pt>
                <c:pt idx="867">
                  <c:v>43098.02516203704</c:v>
                </c:pt>
                <c:pt idx="868">
                  <c:v>43098.032106481478</c:v>
                </c:pt>
                <c:pt idx="869">
                  <c:v>43098.039050925923</c:v>
                </c:pt>
                <c:pt idx="870">
                  <c:v>43098.045983796299</c:v>
                </c:pt>
                <c:pt idx="871">
                  <c:v>43098.052928240744</c:v>
                </c:pt>
                <c:pt idx="872">
                  <c:v>43098.059872685182</c:v>
                </c:pt>
                <c:pt idx="873">
                  <c:v>43098.066817129627</c:v>
                </c:pt>
                <c:pt idx="874">
                  <c:v>43098.073761574073</c:v>
                </c:pt>
                <c:pt idx="875">
                  <c:v>43098.080706018518</c:v>
                </c:pt>
                <c:pt idx="876">
                  <c:v>43098.087650462963</c:v>
                </c:pt>
                <c:pt idx="877">
                  <c:v>43098.094594907408</c:v>
                </c:pt>
                <c:pt idx="878">
                  <c:v>43098.101539351854</c:v>
                </c:pt>
                <c:pt idx="879">
                  <c:v>43098.108483796299</c:v>
                </c:pt>
                <c:pt idx="880">
                  <c:v>43098.115428240744</c:v>
                </c:pt>
                <c:pt idx="881">
                  <c:v>43098.122372685182</c:v>
                </c:pt>
                <c:pt idx="882">
                  <c:v>43098.129317129627</c:v>
                </c:pt>
                <c:pt idx="883">
                  <c:v>43098.136261574073</c:v>
                </c:pt>
                <c:pt idx="884">
                  <c:v>43098.143206018518</c:v>
                </c:pt>
                <c:pt idx="885">
                  <c:v>43098.150150462963</c:v>
                </c:pt>
                <c:pt idx="886">
                  <c:v>43098.157094907408</c:v>
                </c:pt>
                <c:pt idx="887">
                  <c:v>43098.164039351854</c:v>
                </c:pt>
                <c:pt idx="888">
                  <c:v>43098.170983796299</c:v>
                </c:pt>
                <c:pt idx="889">
                  <c:v>43098.177928240744</c:v>
                </c:pt>
                <c:pt idx="890">
                  <c:v>43098.184872685182</c:v>
                </c:pt>
                <c:pt idx="891">
                  <c:v>43098.191817129627</c:v>
                </c:pt>
                <c:pt idx="892">
                  <c:v>43098.198761574073</c:v>
                </c:pt>
                <c:pt idx="893">
                  <c:v>43098.205706018518</c:v>
                </c:pt>
                <c:pt idx="894">
                  <c:v>43098.212650462963</c:v>
                </c:pt>
                <c:pt idx="895">
                  <c:v>43098.219583333332</c:v>
                </c:pt>
                <c:pt idx="896">
                  <c:v>43098.226527777777</c:v>
                </c:pt>
                <c:pt idx="897">
                  <c:v>43098.233472222222</c:v>
                </c:pt>
                <c:pt idx="898">
                  <c:v>43098.240416666667</c:v>
                </c:pt>
                <c:pt idx="899">
                  <c:v>43098.247361111113</c:v>
                </c:pt>
                <c:pt idx="900">
                  <c:v>43098.254305555558</c:v>
                </c:pt>
                <c:pt idx="901">
                  <c:v>43098.261250000003</c:v>
                </c:pt>
                <c:pt idx="902">
                  <c:v>43098.268194444441</c:v>
                </c:pt>
                <c:pt idx="903">
                  <c:v>43098.275138888886</c:v>
                </c:pt>
                <c:pt idx="904">
                  <c:v>43098.282083333332</c:v>
                </c:pt>
                <c:pt idx="905">
                  <c:v>43098.289027777777</c:v>
                </c:pt>
                <c:pt idx="906">
                  <c:v>43098.295972222222</c:v>
                </c:pt>
                <c:pt idx="907">
                  <c:v>43098.302916666667</c:v>
                </c:pt>
                <c:pt idx="908">
                  <c:v>43098.309861111113</c:v>
                </c:pt>
                <c:pt idx="909">
                  <c:v>43098.316805555558</c:v>
                </c:pt>
                <c:pt idx="910">
                  <c:v>43098.323750000003</c:v>
                </c:pt>
                <c:pt idx="911">
                  <c:v>43098.330694444441</c:v>
                </c:pt>
                <c:pt idx="912">
                  <c:v>43098.337638888886</c:v>
                </c:pt>
                <c:pt idx="913">
                  <c:v>43098.344583333332</c:v>
                </c:pt>
                <c:pt idx="914">
                  <c:v>43098.351527777777</c:v>
                </c:pt>
                <c:pt idx="915">
                  <c:v>43098.358472222222</c:v>
                </c:pt>
                <c:pt idx="916">
                  <c:v>43098.365416666667</c:v>
                </c:pt>
                <c:pt idx="917">
                  <c:v>43098.372361111113</c:v>
                </c:pt>
                <c:pt idx="918">
                  <c:v>43098.379305555558</c:v>
                </c:pt>
                <c:pt idx="919">
                  <c:v>43098.386238425926</c:v>
                </c:pt>
                <c:pt idx="920">
                  <c:v>43098.393182870372</c:v>
                </c:pt>
                <c:pt idx="921">
                  <c:v>43098.400127314817</c:v>
                </c:pt>
                <c:pt idx="922">
                  <c:v>43098.407071759262</c:v>
                </c:pt>
                <c:pt idx="923">
                  <c:v>43098.4140162037</c:v>
                </c:pt>
                <c:pt idx="924">
                  <c:v>43098.420960648145</c:v>
                </c:pt>
                <c:pt idx="925">
                  <c:v>43098.427905092591</c:v>
                </c:pt>
                <c:pt idx="926">
                  <c:v>43098.434849537036</c:v>
                </c:pt>
                <c:pt idx="927">
                  <c:v>43098.441793981481</c:v>
                </c:pt>
                <c:pt idx="928">
                  <c:v>43098.448738425926</c:v>
                </c:pt>
                <c:pt idx="929">
                  <c:v>43098.455682870372</c:v>
                </c:pt>
                <c:pt idx="930">
                  <c:v>43098.462627314817</c:v>
                </c:pt>
                <c:pt idx="931">
                  <c:v>43098.469571759262</c:v>
                </c:pt>
                <c:pt idx="932">
                  <c:v>43098.4765162037</c:v>
                </c:pt>
                <c:pt idx="933">
                  <c:v>43098.483460648145</c:v>
                </c:pt>
                <c:pt idx="934">
                  <c:v>43098.490405092591</c:v>
                </c:pt>
                <c:pt idx="935">
                  <c:v>43098.497349537036</c:v>
                </c:pt>
                <c:pt idx="936">
                  <c:v>43098.504293981481</c:v>
                </c:pt>
                <c:pt idx="937">
                  <c:v>43098.511238425926</c:v>
                </c:pt>
                <c:pt idx="938">
                  <c:v>43098.518182870372</c:v>
                </c:pt>
                <c:pt idx="939">
                  <c:v>43098.525127314817</c:v>
                </c:pt>
                <c:pt idx="940">
                  <c:v>43098.532071759262</c:v>
                </c:pt>
                <c:pt idx="941">
                  <c:v>43098.5390162037</c:v>
                </c:pt>
                <c:pt idx="942">
                  <c:v>43098.545960648145</c:v>
                </c:pt>
                <c:pt idx="943">
                  <c:v>43098.552905092591</c:v>
                </c:pt>
                <c:pt idx="944">
                  <c:v>43098.559837962966</c:v>
                </c:pt>
                <c:pt idx="945">
                  <c:v>43098.566782407404</c:v>
                </c:pt>
                <c:pt idx="946">
                  <c:v>43098.57372685185</c:v>
                </c:pt>
                <c:pt idx="947">
                  <c:v>43098.580671296295</c:v>
                </c:pt>
                <c:pt idx="948">
                  <c:v>43098.58761574074</c:v>
                </c:pt>
                <c:pt idx="949">
                  <c:v>43098.594560185185</c:v>
                </c:pt>
                <c:pt idx="950">
                  <c:v>43098.601504629631</c:v>
                </c:pt>
                <c:pt idx="951">
                  <c:v>43098.608449074076</c:v>
                </c:pt>
                <c:pt idx="952">
                  <c:v>43098.615393518521</c:v>
                </c:pt>
                <c:pt idx="953">
                  <c:v>43098.622337962966</c:v>
                </c:pt>
                <c:pt idx="954">
                  <c:v>43098.629282407404</c:v>
                </c:pt>
                <c:pt idx="955">
                  <c:v>43098.63622685185</c:v>
                </c:pt>
                <c:pt idx="956">
                  <c:v>43098.643171296295</c:v>
                </c:pt>
                <c:pt idx="957">
                  <c:v>43098.65011574074</c:v>
                </c:pt>
                <c:pt idx="958">
                  <c:v>43098.657060185185</c:v>
                </c:pt>
                <c:pt idx="959">
                  <c:v>43098.664004629631</c:v>
                </c:pt>
                <c:pt idx="960">
                  <c:v>43098.670949074076</c:v>
                </c:pt>
                <c:pt idx="961">
                  <c:v>43098.677893518521</c:v>
                </c:pt>
                <c:pt idx="962">
                  <c:v>43098.684837962966</c:v>
                </c:pt>
                <c:pt idx="963">
                  <c:v>43098.691782407404</c:v>
                </c:pt>
                <c:pt idx="964">
                  <c:v>43098.69872685185</c:v>
                </c:pt>
                <c:pt idx="965">
                  <c:v>43098.705671296295</c:v>
                </c:pt>
                <c:pt idx="966">
                  <c:v>43098.71261574074</c:v>
                </c:pt>
                <c:pt idx="967">
                  <c:v>43098.719560185185</c:v>
                </c:pt>
                <c:pt idx="968">
                  <c:v>43098.726504629631</c:v>
                </c:pt>
                <c:pt idx="969">
                  <c:v>43098.733437499999</c:v>
                </c:pt>
                <c:pt idx="970">
                  <c:v>43098.740381944444</c:v>
                </c:pt>
                <c:pt idx="971">
                  <c:v>43098.74732638889</c:v>
                </c:pt>
                <c:pt idx="972">
                  <c:v>43098.754270833335</c:v>
                </c:pt>
                <c:pt idx="973">
                  <c:v>43098.76121527778</c:v>
                </c:pt>
                <c:pt idx="974">
                  <c:v>43098.768159722225</c:v>
                </c:pt>
                <c:pt idx="975">
                  <c:v>43098.775104166663</c:v>
                </c:pt>
                <c:pt idx="976">
                  <c:v>43098.782048611109</c:v>
                </c:pt>
                <c:pt idx="977">
                  <c:v>43098.788993055554</c:v>
                </c:pt>
                <c:pt idx="978">
                  <c:v>43098.795937499999</c:v>
                </c:pt>
                <c:pt idx="979">
                  <c:v>43098.802881944444</c:v>
                </c:pt>
                <c:pt idx="980">
                  <c:v>43098.80982638889</c:v>
                </c:pt>
                <c:pt idx="981">
                  <c:v>43098.816770833335</c:v>
                </c:pt>
                <c:pt idx="982">
                  <c:v>43098.82371527778</c:v>
                </c:pt>
                <c:pt idx="983">
                  <c:v>43098.830659722225</c:v>
                </c:pt>
                <c:pt idx="984">
                  <c:v>43098.837604166663</c:v>
                </c:pt>
                <c:pt idx="985">
                  <c:v>43098.844548611109</c:v>
                </c:pt>
                <c:pt idx="986">
                  <c:v>43098.851493055554</c:v>
                </c:pt>
                <c:pt idx="987">
                  <c:v>43098.858437499999</c:v>
                </c:pt>
                <c:pt idx="988">
                  <c:v>43098.865381944444</c:v>
                </c:pt>
                <c:pt idx="989">
                  <c:v>43098.87232638889</c:v>
                </c:pt>
                <c:pt idx="990">
                  <c:v>43098.879270833335</c:v>
                </c:pt>
                <c:pt idx="991">
                  <c:v>43098.88621527778</c:v>
                </c:pt>
                <c:pt idx="992">
                  <c:v>43098.893159722225</c:v>
                </c:pt>
                <c:pt idx="993">
                  <c:v>43098.900092592594</c:v>
                </c:pt>
                <c:pt idx="994">
                  <c:v>43098.907037037039</c:v>
                </c:pt>
                <c:pt idx="995">
                  <c:v>43098.913981481484</c:v>
                </c:pt>
                <c:pt idx="996">
                  <c:v>43098.920925925922</c:v>
                </c:pt>
                <c:pt idx="997">
                  <c:v>43098.927870370368</c:v>
                </c:pt>
                <c:pt idx="998">
                  <c:v>43098.934814814813</c:v>
                </c:pt>
                <c:pt idx="999">
                  <c:v>43098.941759259258</c:v>
                </c:pt>
                <c:pt idx="1000">
                  <c:v>43098.948703703703</c:v>
                </c:pt>
                <c:pt idx="1001">
                  <c:v>43098.955648148149</c:v>
                </c:pt>
                <c:pt idx="1002">
                  <c:v>43098.962592592594</c:v>
                </c:pt>
                <c:pt idx="1003">
                  <c:v>43098.969537037039</c:v>
                </c:pt>
                <c:pt idx="1004">
                  <c:v>43098.976481481484</c:v>
                </c:pt>
                <c:pt idx="1005">
                  <c:v>43098.983425925922</c:v>
                </c:pt>
                <c:pt idx="1006">
                  <c:v>43098.990370370368</c:v>
                </c:pt>
                <c:pt idx="1007">
                  <c:v>43098.997314814813</c:v>
                </c:pt>
                <c:pt idx="1008">
                  <c:v>43099.004259259258</c:v>
                </c:pt>
                <c:pt idx="1009">
                  <c:v>43099.011203703703</c:v>
                </c:pt>
                <c:pt idx="1010">
                  <c:v>43099.018148148149</c:v>
                </c:pt>
                <c:pt idx="1011">
                  <c:v>43099.025092592594</c:v>
                </c:pt>
                <c:pt idx="1012">
                  <c:v>43099.032037037039</c:v>
                </c:pt>
                <c:pt idx="1013">
                  <c:v>43099.038981481484</c:v>
                </c:pt>
                <c:pt idx="1014">
                  <c:v>43099.045925925922</c:v>
                </c:pt>
                <c:pt idx="1015">
                  <c:v>43099.052870370368</c:v>
                </c:pt>
                <c:pt idx="1016">
                  <c:v>43099.059814814813</c:v>
                </c:pt>
                <c:pt idx="1017">
                  <c:v>43099.066759259258</c:v>
                </c:pt>
                <c:pt idx="1018">
                  <c:v>43099.073692129627</c:v>
                </c:pt>
                <c:pt idx="1019">
                  <c:v>43099.080636574072</c:v>
                </c:pt>
                <c:pt idx="1020">
                  <c:v>43099.087581018517</c:v>
                </c:pt>
                <c:pt idx="1021">
                  <c:v>43099.094525462962</c:v>
                </c:pt>
                <c:pt idx="1022">
                  <c:v>43099.101469907408</c:v>
                </c:pt>
                <c:pt idx="1023">
                  <c:v>43099.108414351853</c:v>
                </c:pt>
                <c:pt idx="1024">
                  <c:v>43099.115358796298</c:v>
                </c:pt>
                <c:pt idx="1025">
                  <c:v>43099.122303240743</c:v>
                </c:pt>
                <c:pt idx="1026">
                  <c:v>43099.129247685189</c:v>
                </c:pt>
                <c:pt idx="1027">
                  <c:v>43099.136192129627</c:v>
                </c:pt>
                <c:pt idx="1028">
                  <c:v>43099.143136574072</c:v>
                </c:pt>
                <c:pt idx="1029">
                  <c:v>43099.150081018517</c:v>
                </c:pt>
                <c:pt idx="1030">
                  <c:v>43099.157025462962</c:v>
                </c:pt>
                <c:pt idx="1031">
                  <c:v>43099.163969907408</c:v>
                </c:pt>
                <c:pt idx="1032">
                  <c:v>43099.170914351853</c:v>
                </c:pt>
                <c:pt idx="1033">
                  <c:v>43099.177858796298</c:v>
                </c:pt>
                <c:pt idx="1034">
                  <c:v>43099.184803240743</c:v>
                </c:pt>
                <c:pt idx="1035">
                  <c:v>43099.191747685189</c:v>
                </c:pt>
                <c:pt idx="1036">
                  <c:v>43099.198692129627</c:v>
                </c:pt>
                <c:pt idx="1037">
                  <c:v>43099.205636574072</c:v>
                </c:pt>
                <c:pt idx="1038">
                  <c:v>43099.212581018517</c:v>
                </c:pt>
                <c:pt idx="1039">
                  <c:v>43099.219525462962</c:v>
                </c:pt>
                <c:pt idx="1040">
                  <c:v>43099.226469907408</c:v>
                </c:pt>
                <c:pt idx="1041">
                  <c:v>43099.233414351853</c:v>
                </c:pt>
                <c:pt idx="1042">
                  <c:v>43099.240358796298</c:v>
                </c:pt>
                <c:pt idx="1043">
                  <c:v>43099.247291666667</c:v>
                </c:pt>
                <c:pt idx="1044">
                  <c:v>43099.254236111112</c:v>
                </c:pt>
                <c:pt idx="1045">
                  <c:v>43099.261180555557</c:v>
                </c:pt>
                <c:pt idx="1046">
                  <c:v>43099.268125000002</c:v>
                </c:pt>
                <c:pt idx="1047">
                  <c:v>43099.275069444448</c:v>
                </c:pt>
                <c:pt idx="1048">
                  <c:v>43099.282013888886</c:v>
                </c:pt>
                <c:pt idx="1049">
                  <c:v>43099.288958333331</c:v>
                </c:pt>
                <c:pt idx="1050">
                  <c:v>43099.295902777776</c:v>
                </c:pt>
                <c:pt idx="1051">
                  <c:v>43099.302847222221</c:v>
                </c:pt>
                <c:pt idx="1052">
                  <c:v>43099.309791666667</c:v>
                </c:pt>
                <c:pt idx="1053">
                  <c:v>43099.316736111112</c:v>
                </c:pt>
                <c:pt idx="1054">
                  <c:v>43099.323680555557</c:v>
                </c:pt>
                <c:pt idx="1055">
                  <c:v>43099.330625000002</c:v>
                </c:pt>
                <c:pt idx="1056">
                  <c:v>43099.337569444448</c:v>
                </c:pt>
                <c:pt idx="1057">
                  <c:v>43099.344513888886</c:v>
                </c:pt>
                <c:pt idx="1058">
                  <c:v>43099.351458333331</c:v>
                </c:pt>
                <c:pt idx="1059">
                  <c:v>43099.358402777776</c:v>
                </c:pt>
                <c:pt idx="1060">
                  <c:v>43099.365347222221</c:v>
                </c:pt>
                <c:pt idx="1061">
                  <c:v>43099.372291666667</c:v>
                </c:pt>
                <c:pt idx="1062">
                  <c:v>43099.379236111112</c:v>
                </c:pt>
                <c:pt idx="1063">
                  <c:v>43099.386180555557</c:v>
                </c:pt>
                <c:pt idx="1064">
                  <c:v>43099.393125000002</c:v>
                </c:pt>
                <c:pt idx="1065">
                  <c:v>43099.400069444448</c:v>
                </c:pt>
                <c:pt idx="1066">
                  <c:v>43099.407013888886</c:v>
                </c:pt>
                <c:pt idx="1067">
                  <c:v>43099.413958333331</c:v>
                </c:pt>
                <c:pt idx="1068">
                  <c:v>43099.420891203707</c:v>
                </c:pt>
                <c:pt idx="1069">
                  <c:v>43099.427835648145</c:v>
                </c:pt>
                <c:pt idx="1070">
                  <c:v>43099.43478009259</c:v>
                </c:pt>
                <c:pt idx="1071">
                  <c:v>43099.441724537035</c:v>
                </c:pt>
                <c:pt idx="1072">
                  <c:v>43099.44866898148</c:v>
                </c:pt>
                <c:pt idx="1073">
                  <c:v>43099.455613425926</c:v>
                </c:pt>
                <c:pt idx="1074">
                  <c:v>43099.462557870371</c:v>
                </c:pt>
                <c:pt idx="1075">
                  <c:v>43099.469502314816</c:v>
                </c:pt>
                <c:pt idx="1076">
                  <c:v>43099.476446759261</c:v>
                </c:pt>
                <c:pt idx="1077">
                  <c:v>43099.483391203707</c:v>
                </c:pt>
                <c:pt idx="1078">
                  <c:v>43099.490335648145</c:v>
                </c:pt>
                <c:pt idx="1079">
                  <c:v>43099.49728009259</c:v>
                </c:pt>
                <c:pt idx="1080">
                  <c:v>43099.504224537035</c:v>
                </c:pt>
                <c:pt idx="1081">
                  <c:v>43099.51116898148</c:v>
                </c:pt>
                <c:pt idx="1082">
                  <c:v>43099.518113425926</c:v>
                </c:pt>
                <c:pt idx="1083">
                  <c:v>43099.525057870371</c:v>
                </c:pt>
                <c:pt idx="1084">
                  <c:v>43099.532002314816</c:v>
                </c:pt>
                <c:pt idx="1085">
                  <c:v>43099.538946759261</c:v>
                </c:pt>
                <c:pt idx="1086">
                  <c:v>43099.545891203707</c:v>
                </c:pt>
                <c:pt idx="1087">
                  <c:v>43099.552835648145</c:v>
                </c:pt>
                <c:pt idx="1088">
                  <c:v>43099.55978009259</c:v>
                </c:pt>
                <c:pt idx="1089">
                  <c:v>43099.566724537035</c:v>
                </c:pt>
                <c:pt idx="1090">
                  <c:v>43099.57366898148</c:v>
                </c:pt>
                <c:pt idx="1091">
                  <c:v>43099.580613425926</c:v>
                </c:pt>
                <c:pt idx="1092">
                  <c:v>43099.587546296294</c:v>
                </c:pt>
                <c:pt idx="1093">
                  <c:v>43099.594490740739</c:v>
                </c:pt>
                <c:pt idx="1094">
                  <c:v>43099.601435185185</c:v>
                </c:pt>
                <c:pt idx="1095">
                  <c:v>43099.60837962963</c:v>
                </c:pt>
                <c:pt idx="1096">
                  <c:v>43099.615324074075</c:v>
                </c:pt>
                <c:pt idx="1097">
                  <c:v>43099.62226851852</c:v>
                </c:pt>
                <c:pt idx="1098">
                  <c:v>43099.629212962966</c:v>
                </c:pt>
                <c:pt idx="1099">
                  <c:v>43099.636157407411</c:v>
                </c:pt>
                <c:pt idx="1100">
                  <c:v>43099.643101851849</c:v>
                </c:pt>
                <c:pt idx="1101">
                  <c:v>43099.650046296294</c:v>
                </c:pt>
                <c:pt idx="1102">
                  <c:v>43099.656990740739</c:v>
                </c:pt>
                <c:pt idx="1103">
                  <c:v>43099.663935185185</c:v>
                </c:pt>
                <c:pt idx="1104">
                  <c:v>43099.67087962963</c:v>
                </c:pt>
                <c:pt idx="1105">
                  <c:v>43099.677824074075</c:v>
                </c:pt>
                <c:pt idx="1106">
                  <c:v>43099.68476851852</c:v>
                </c:pt>
                <c:pt idx="1107">
                  <c:v>43099.691712962966</c:v>
                </c:pt>
                <c:pt idx="1108">
                  <c:v>43099.698657407411</c:v>
                </c:pt>
                <c:pt idx="1109">
                  <c:v>43099.705601851849</c:v>
                </c:pt>
                <c:pt idx="1110">
                  <c:v>43099.712546296294</c:v>
                </c:pt>
                <c:pt idx="1111">
                  <c:v>43099.719490740739</c:v>
                </c:pt>
                <c:pt idx="1112">
                  <c:v>43099.726435185185</c:v>
                </c:pt>
                <c:pt idx="1113">
                  <c:v>43099.73337962963</c:v>
                </c:pt>
                <c:pt idx="1114">
                  <c:v>43099.740324074075</c:v>
                </c:pt>
                <c:pt idx="1115">
                  <c:v>43099.74726851852</c:v>
                </c:pt>
                <c:pt idx="1116">
                  <c:v>43099.754212962966</c:v>
                </c:pt>
                <c:pt idx="1117">
                  <c:v>43099.761145833334</c:v>
                </c:pt>
                <c:pt idx="1118">
                  <c:v>43099.768090277779</c:v>
                </c:pt>
                <c:pt idx="1119">
                  <c:v>43099.775034722225</c:v>
                </c:pt>
                <c:pt idx="1120">
                  <c:v>43099.78197916667</c:v>
                </c:pt>
                <c:pt idx="1121">
                  <c:v>43099.788923611108</c:v>
                </c:pt>
                <c:pt idx="1122">
                  <c:v>43099.795868055553</c:v>
                </c:pt>
                <c:pt idx="1123">
                  <c:v>43099.802812499998</c:v>
                </c:pt>
                <c:pt idx="1124">
                  <c:v>43099.809756944444</c:v>
                </c:pt>
                <c:pt idx="1125">
                  <c:v>43099.816701388889</c:v>
                </c:pt>
                <c:pt idx="1126">
                  <c:v>43099.823645833334</c:v>
                </c:pt>
                <c:pt idx="1127">
                  <c:v>43099.830590277779</c:v>
                </c:pt>
                <c:pt idx="1128">
                  <c:v>43099.837534722225</c:v>
                </c:pt>
                <c:pt idx="1129">
                  <c:v>43099.84447916667</c:v>
                </c:pt>
                <c:pt idx="1130">
                  <c:v>43099.851423611108</c:v>
                </c:pt>
                <c:pt idx="1131">
                  <c:v>43099.858368055553</c:v>
                </c:pt>
                <c:pt idx="1132">
                  <c:v>43099.865312499998</c:v>
                </c:pt>
                <c:pt idx="1133">
                  <c:v>43099.872256944444</c:v>
                </c:pt>
                <c:pt idx="1134">
                  <c:v>43099.879201388889</c:v>
                </c:pt>
                <c:pt idx="1135">
                  <c:v>43099.886145833334</c:v>
                </c:pt>
                <c:pt idx="1136">
                  <c:v>43099.893090277779</c:v>
                </c:pt>
                <c:pt idx="1137">
                  <c:v>43099.900034722225</c:v>
                </c:pt>
                <c:pt idx="1138">
                  <c:v>43099.90697916667</c:v>
                </c:pt>
                <c:pt idx="1139">
                  <c:v>43099.913923611108</c:v>
                </c:pt>
                <c:pt idx="1140">
                  <c:v>43099.920868055553</c:v>
                </c:pt>
                <c:pt idx="1141">
                  <c:v>43099.927812499998</c:v>
                </c:pt>
                <c:pt idx="1142">
                  <c:v>43099.934745370374</c:v>
                </c:pt>
                <c:pt idx="1143">
                  <c:v>43099.941689814812</c:v>
                </c:pt>
                <c:pt idx="1144">
                  <c:v>43099.948634259257</c:v>
                </c:pt>
                <c:pt idx="1145">
                  <c:v>43099.955578703702</c:v>
                </c:pt>
                <c:pt idx="1146">
                  <c:v>43099.962523148148</c:v>
                </c:pt>
                <c:pt idx="1147">
                  <c:v>43099.969467592593</c:v>
                </c:pt>
                <c:pt idx="1148">
                  <c:v>43099.976412037038</c:v>
                </c:pt>
                <c:pt idx="1149">
                  <c:v>43099.983356481483</c:v>
                </c:pt>
                <c:pt idx="1150">
                  <c:v>43099.990300925929</c:v>
                </c:pt>
                <c:pt idx="1151">
                  <c:v>43099.997245370374</c:v>
                </c:pt>
                <c:pt idx="1152">
                  <c:v>43100.004189814812</c:v>
                </c:pt>
                <c:pt idx="1153">
                  <c:v>43100.011134259257</c:v>
                </c:pt>
                <c:pt idx="1154">
                  <c:v>43100.018078703702</c:v>
                </c:pt>
                <c:pt idx="1155">
                  <c:v>43100.025023148148</c:v>
                </c:pt>
                <c:pt idx="1156">
                  <c:v>43100.031967592593</c:v>
                </c:pt>
                <c:pt idx="1157">
                  <c:v>43100.038912037038</c:v>
                </c:pt>
                <c:pt idx="1158">
                  <c:v>43100.045856481483</c:v>
                </c:pt>
                <c:pt idx="1159">
                  <c:v>43100.052800925929</c:v>
                </c:pt>
                <c:pt idx="1160">
                  <c:v>43100.059745370374</c:v>
                </c:pt>
                <c:pt idx="1161">
                  <c:v>43100.066689814812</c:v>
                </c:pt>
                <c:pt idx="1162">
                  <c:v>43100.073634259257</c:v>
                </c:pt>
                <c:pt idx="1163">
                  <c:v>43100.080578703702</c:v>
                </c:pt>
                <c:pt idx="1164">
                  <c:v>43100.087523148148</c:v>
                </c:pt>
                <c:pt idx="1165">
                  <c:v>43100.094467592593</c:v>
                </c:pt>
                <c:pt idx="1166">
                  <c:v>43100.101412037038</c:v>
                </c:pt>
                <c:pt idx="1167">
                  <c:v>43100.108344907407</c:v>
                </c:pt>
                <c:pt idx="1168">
                  <c:v>43100.115289351852</c:v>
                </c:pt>
                <c:pt idx="1169">
                  <c:v>43100.122233796297</c:v>
                </c:pt>
                <c:pt idx="1170">
                  <c:v>43100.129178240742</c:v>
                </c:pt>
                <c:pt idx="1171">
                  <c:v>43100.136122685188</c:v>
                </c:pt>
                <c:pt idx="1172">
                  <c:v>43100.143067129633</c:v>
                </c:pt>
                <c:pt idx="1173">
                  <c:v>43100.150011574071</c:v>
                </c:pt>
                <c:pt idx="1174">
                  <c:v>43100.156956018516</c:v>
                </c:pt>
                <c:pt idx="1175">
                  <c:v>43100.163900462961</c:v>
                </c:pt>
                <c:pt idx="1176">
                  <c:v>43100.170844907407</c:v>
                </c:pt>
                <c:pt idx="1177">
                  <c:v>43100.177789351852</c:v>
                </c:pt>
                <c:pt idx="1178">
                  <c:v>43100.184733796297</c:v>
                </c:pt>
                <c:pt idx="1179">
                  <c:v>43100.191678240742</c:v>
                </c:pt>
                <c:pt idx="1180">
                  <c:v>43100.198622685188</c:v>
                </c:pt>
                <c:pt idx="1181">
                  <c:v>43100.205567129633</c:v>
                </c:pt>
                <c:pt idx="1182">
                  <c:v>43100.212511574071</c:v>
                </c:pt>
                <c:pt idx="1183">
                  <c:v>43100.219456018516</c:v>
                </c:pt>
                <c:pt idx="1184">
                  <c:v>43100.226400462961</c:v>
                </c:pt>
                <c:pt idx="1185">
                  <c:v>43100.233344907407</c:v>
                </c:pt>
                <c:pt idx="1186">
                  <c:v>43100.240289351852</c:v>
                </c:pt>
                <c:pt idx="1187">
                  <c:v>43100.247233796297</c:v>
                </c:pt>
                <c:pt idx="1188">
                  <c:v>43100.254178240742</c:v>
                </c:pt>
                <c:pt idx="1189">
                  <c:v>43100.261122685188</c:v>
                </c:pt>
                <c:pt idx="1190">
                  <c:v>43100.268067129633</c:v>
                </c:pt>
                <c:pt idx="1191">
                  <c:v>43100.275011574071</c:v>
                </c:pt>
                <c:pt idx="1192">
                  <c:v>43100.281944444447</c:v>
                </c:pt>
                <c:pt idx="1193">
                  <c:v>43100.288888888892</c:v>
                </c:pt>
                <c:pt idx="1194">
                  <c:v>43100.29583333333</c:v>
                </c:pt>
                <c:pt idx="1195">
                  <c:v>43100.302777777775</c:v>
                </c:pt>
                <c:pt idx="1196">
                  <c:v>43100.30972222222</c:v>
                </c:pt>
                <c:pt idx="1197">
                  <c:v>43100.316666666666</c:v>
                </c:pt>
                <c:pt idx="1198">
                  <c:v>43100.323611111111</c:v>
                </c:pt>
                <c:pt idx="1199">
                  <c:v>43100.330555555556</c:v>
                </c:pt>
                <c:pt idx="1200">
                  <c:v>43100.337500000001</c:v>
                </c:pt>
                <c:pt idx="1201">
                  <c:v>43100.344444444447</c:v>
                </c:pt>
                <c:pt idx="1202">
                  <c:v>43100.351388888892</c:v>
                </c:pt>
                <c:pt idx="1203">
                  <c:v>43100.35833333333</c:v>
                </c:pt>
                <c:pt idx="1204">
                  <c:v>43100.365277777775</c:v>
                </c:pt>
                <c:pt idx="1205">
                  <c:v>43100.37222222222</c:v>
                </c:pt>
                <c:pt idx="1206">
                  <c:v>43100.379166666666</c:v>
                </c:pt>
                <c:pt idx="1207">
                  <c:v>43100.386111111111</c:v>
                </c:pt>
                <c:pt idx="1208">
                  <c:v>43100.393055555556</c:v>
                </c:pt>
                <c:pt idx="1209">
                  <c:v>43100.4</c:v>
                </c:pt>
                <c:pt idx="1210">
                  <c:v>43100.406944444447</c:v>
                </c:pt>
                <c:pt idx="1211">
                  <c:v>43100.413888888892</c:v>
                </c:pt>
                <c:pt idx="1212">
                  <c:v>43100.42083333333</c:v>
                </c:pt>
                <c:pt idx="1213">
                  <c:v>43100.427777777775</c:v>
                </c:pt>
                <c:pt idx="1214">
                  <c:v>43100.43472222222</c:v>
                </c:pt>
                <c:pt idx="1215">
                  <c:v>43100.441666666666</c:v>
                </c:pt>
                <c:pt idx="1216">
                  <c:v>43100.448611111111</c:v>
                </c:pt>
                <c:pt idx="1217">
                  <c:v>43100.455543981479</c:v>
                </c:pt>
                <c:pt idx="1218">
                  <c:v>43100.462488425925</c:v>
                </c:pt>
                <c:pt idx="1219">
                  <c:v>43100.46943287037</c:v>
                </c:pt>
                <c:pt idx="1220">
                  <c:v>43100.476377314815</c:v>
                </c:pt>
                <c:pt idx="1221">
                  <c:v>43100.48332175926</c:v>
                </c:pt>
                <c:pt idx="1222">
                  <c:v>43100.490266203706</c:v>
                </c:pt>
                <c:pt idx="1223">
                  <c:v>43100.497210648151</c:v>
                </c:pt>
                <c:pt idx="1224">
                  <c:v>43100.504155092596</c:v>
                </c:pt>
                <c:pt idx="1225">
                  <c:v>43100.511099537034</c:v>
                </c:pt>
                <c:pt idx="1226">
                  <c:v>43100.518043981479</c:v>
                </c:pt>
                <c:pt idx="1227">
                  <c:v>43100.524988425925</c:v>
                </c:pt>
                <c:pt idx="1228">
                  <c:v>43100.53193287037</c:v>
                </c:pt>
                <c:pt idx="1229">
                  <c:v>43100.538877314815</c:v>
                </c:pt>
                <c:pt idx="1230">
                  <c:v>43100.54582175926</c:v>
                </c:pt>
                <c:pt idx="1231">
                  <c:v>43100.552766203706</c:v>
                </c:pt>
                <c:pt idx="1232">
                  <c:v>43100.559710648151</c:v>
                </c:pt>
                <c:pt idx="1233">
                  <c:v>43100.566655092596</c:v>
                </c:pt>
                <c:pt idx="1234">
                  <c:v>43100.573599537034</c:v>
                </c:pt>
                <c:pt idx="1235">
                  <c:v>43100.580543981479</c:v>
                </c:pt>
                <c:pt idx="1236">
                  <c:v>43100.587488425925</c:v>
                </c:pt>
                <c:pt idx="1237">
                  <c:v>43100.59443287037</c:v>
                </c:pt>
                <c:pt idx="1238">
                  <c:v>43100.601377314815</c:v>
                </c:pt>
                <c:pt idx="1239">
                  <c:v>43100.60832175926</c:v>
                </c:pt>
                <c:pt idx="1240">
                  <c:v>43100.615266203706</c:v>
                </c:pt>
                <c:pt idx="1241">
                  <c:v>43100.622210648151</c:v>
                </c:pt>
                <c:pt idx="1242">
                  <c:v>43100.629143518519</c:v>
                </c:pt>
                <c:pt idx="1243">
                  <c:v>43100.636087962965</c:v>
                </c:pt>
                <c:pt idx="1244">
                  <c:v>43100.64303240741</c:v>
                </c:pt>
                <c:pt idx="1245">
                  <c:v>43100.649976851855</c:v>
                </c:pt>
                <c:pt idx="1246">
                  <c:v>43100.656921296293</c:v>
                </c:pt>
                <c:pt idx="1247">
                  <c:v>43100.663865740738</c:v>
                </c:pt>
                <c:pt idx="1248">
                  <c:v>43100.670810185184</c:v>
                </c:pt>
                <c:pt idx="1249">
                  <c:v>43100.677754629629</c:v>
                </c:pt>
                <c:pt idx="1250">
                  <c:v>43100.684699074074</c:v>
                </c:pt>
                <c:pt idx="1251">
                  <c:v>43100.691643518519</c:v>
                </c:pt>
                <c:pt idx="1252">
                  <c:v>43100.698587962965</c:v>
                </c:pt>
                <c:pt idx="1253">
                  <c:v>43100.70553240741</c:v>
                </c:pt>
                <c:pt idx="1254">
                  <c:v>43100.712476851855</c:v>
                </c:pt>
                <c:pt idx="1255">
                  <c:v>43100.719421296293</c:v>
                </c:pt>
                <c:pt idx="1256">
                  <c:v>43100.726365740738</c:v>
                </c:pt>
                <c:pt idx="1257">
                  <c:v>43100.733310185184</c:v>
                </c:pt>
                <c:pt idx="1258">
                  <c:v>43100.740254629629</c:v>
                </c:pt>
                <c:pt idx="1259">
                  <c:v>43100.747199074074</c:v>
                </c:pt>
                <c:pt idx="1260">
                  <c:v>43100.754143518519</c:v>
                </c:pt>
                <c:pt idx="1261">
                  <c:v>43100.761087962965</c:v>
                </c:pt>
                <c:pt idx="1262">
                  <c:v>43100.76803240741</c:v>
                </c:pt>
                <c:pt idx="1263">
                  <c:v>43100.774976851855</c:v>
                </c:pt>
                <c:pt idx="1264">
                  <c:v>43100.781921296293</c:v>
                </c:pt>
                <c:pt idx="1265">
                  <c:v>43100.788865740738</c:v>
                </c:pt>
                <c:pt idx="1266">
                  <c:v>43100.795810185184</c:v>
                </c:pt>
                <c:pt idx="1267">
                  <c:v>43100.802743055552</c:v>
                </c:pt>
                <c:pt idx="1268">
                  <c:v>43100.809687499997</c:v>
                </c:pt>
                <c:pt idx="1269">
                  <c:v>43100.816631944443</c:v>
                </c:pt>
                <c:pt idx="1270">
                  <c:v>43100.823576388888</c:v>
                </c:pt>
                <c:pt idx="1271">
                  <c:v>43100.830520833333</c:v>
                </c:pt>
                <c:pt idx="1272">
                  <c:v>43100.837465277778</c:v>
                </c:pt>
                <c:pt idx="1273">
                  <c:v>43100.844409722224</c:v>
                </c:pt>
                <c:pt idx="1274">
                  <c:v>43100.851354166669</c:v>
                </c:pt>
                <c:pt idx="1275">
                  <c:v>43100.858298611114</c:v>
                </c:pt>
                <c:pt idx="1276">
                  <c:v>43100.865243055552</c:v>
                </c:pt>
                <c:pt idx="1277">
                  <c:v>43100.872187499997</c:v>
                </c:pt>
                <c:pt idx="1278">
                  <c:v>43100.879131944443</c:v>
                </c:pt>
                <c:pt idx="1279">
                  <c:v>43100.886076388888</c:v>
                </c:pt>
                <c:pt idx="1280">
                  <c:v>43100.893020833333</c:v>
                </c:pt>
                <c:pt idx="1281">
                  <c:v>43100.899965277778</c:v>
                </c:pt>
                <c:pt idx="1282">
                  <c:v>43100.906909722224</c:v>
                </c:pt>
                <c:pt idx="1283">
                  <c:v>43100.913854166669</c:v>
                </c:pt>
                <c:pt idx="1284">
                  <c:v>43100.920798611114</c:v>
                </c:pt>
                <c:pt idx="1285">
                  <c:v>43100.927743055552</c:v>
                </c:pt>
                <c:pt idx="1286">
                  <c:v>43100.934687499997</c:v>
                </c:pt>
                <c:pt idx="1287">
                  <c:v>43100.941631944443</c:v>
                </c:pt>
                <c:pt idx="1288">
                  <c:v>43100.948576388888</c:v>
                </c:pt>
                <c:pt idx="1289">
                  <c:v>43100.955520833333</c:v>
                </c:pt>
                <c:pt idx="1290">
                  <c:v>43100.962465277778</c:v>
                </c:pt>
                <c:pt idx="1291">
                  <c:v>43100.969409722224</c:v>
                </c:pt>
                <c:pt idx="1292">
                  <c:v>43100.976342592592</c:v>
                </c:pt>
                <c:pt idx="1293">
                  <c:v>43100.983287037037</c:v>
                </c:pt>
                <c:pt idx="1294">
                  <c:v>43100.990231481483</c:v>
                </c:pt>
                <c:pt idx="1295">
                  <c:v>43100.997175925928</c:v>
                </c:pt>
                <c:pt idx="1296">
                  <c:v>43101.004120370373</c:v>
                </c:pt>
                <c:pt idx="1297">
                  <c:v>43101.011064814818</c:v>
                </c:pt>
                <c:pt idx="1298">
                  <c:v>43101.018009259256</c:v>
                </c:pt>
                <c:pt idx="1299">
                  <c:v>43101.024953703702</c:v>
                </c:pt>
                <c:pt idx="1300">
                  <c:v>43101.031898148147</c:v>
                </c:pt>
                <c:pt idx="1301">
                  <c:v>43101.038842592592</c:v>
                </c:pt>
                <c:pt idx="1302">
                  <c:v>43101.045787037037</c:v>
                </c:pt>
                <c:pt idx="1303">
                  <c:v>43101.052731481483</c:v>
                </c:pt>
                <c:pt idx="1304">
                  <c:v>43101.059675925928</c:v>
                </c:pt>
                <c:pt idx="1305">
                  <c:v>43101.066620370373</c:v>
                </c:pt>
                <c:pt idx="1306">
                  <c:v>43101.073564814818</c:v>
                </c:pt>
                <c:pt idx="1307">
                  <c:v>43101.080509259256</c:v>
                </c:pt>
                <c:pt idx="1308">
                  <c:v>43101.087453703702</c:v>
                </c:pt>
                <c:pt idx="1309">
                  <c:v>43101.094398148147</c:v>
                </c:pt>
                <c:pt idx="1310">
                  <c:v>43101.101342592592</c:v>
                </c:pt>
                <c:pt idx="1311">
                  <c:v>43101.108287037037</c:v>
                </c:pt>
                <c:pt idx="1312">
                  <c:v>43101.115231481483</c:v>
                </c:pt>
                <c:pt idx="1313">
                  <c:v>43101.122175925928</c:v>
                </c:pt>
                <c:pt idx="1314">
                  <c:v>43101.129120370373</c:v>
                </c:pt>
                <c:pt idx="1315">
                  <c:v>43101.136064814818</c:v>
                </c:pt>
                <c:pt idx="1316">
                  <c:v>43101.142997685187</c:v>
                </c:pt>
                <c:pt idx="1317">
                  <c:v>43101.149942129632</c:v>
                </c:pt>
                <c:pt idx="1318">
                  <c:v>43101.156886574077</c:v>
                </c:pt>
                <c:pt idx="1319">
                  <c:v>43101.163831018515</c:v>
                </c:pt>
                <c:pt idx="1320">
                  <c:v>43101.170775462961</c:v>
                </c:pt>
                <c:pt idx="1321">
                  <c:v>43101.177719907406</c:v>
                </c:pt>
                <c:pt idx="1322">
                  <c:v>43101.184664351851</c:v>
                </c:pt>
                <c:pt idx="1323">
                  <c:v>43101.191608796296</c:v>
                </c:pt>
                <c:pt idx="1324">
                  <c:v>43101.198553240742</c:v>
                </c:pt>
                <c:pt idx="1325">
                  <c:v>43101.205497685187</c:v>
                </c:pt>
                <c:pt idx="1326">
                  <c:v>43101.212442129632</c:v>
                </c:pt>
                <c:pt idx="1327">
                  <c:v>43101.219386574077</c:v>
                </c:pt>
                <c:pt idx="1328">
                  <c:v>43101.226331018515</c:v>
                </c:pt>
                <c:pt idx="1329">
                  <c:v>43101.233275462961</c:v>
                </c:pt>
                <c:pt idx="1330">
                  <c:v>43101.240219907406</c:v>
                </c:pt>
                <c:pt idx="1331">
                  <c:v>43101.247164351851</c:v>
                </c:pt>
                <c:pt idx="1332">
                  <c:v>43101.254108796296</c:v>
                </c:pt>
                <c:pt idx="1333">
                  <c:v>43101.261053240742</c:v>
                </c:pt>
                <c:pt idx="1334">
                  <c:v>43101.267997685187</c:v>
                </c:pt>
                <c:pt idx="1335">
                  <c:v>43101.274942129632</c:v>
                </c:pt>
                <c:pt idx="1336">
                  <c:v>43101.281886574077</c:v>
                </c:pt>
                <c:pt idx="1337">
                  <c:v>43101.288831018515</c:v>
                </c:pt>
                <c:pt idx="1338">
                  <c:v>43101.295775462961</c:v>
                </c:pt>
                <c:pt idx="1339">
                  <c:v>43101.302719907406</c:v>
                </c:pt>
                <c:pt idx="1340">
                  <c:v>43101.309664351851</c:v>
                </c:pt>
                <c:pt idx="1341">
                  <c:v>43101.31659722222</c:v>
                </c:pt>
                <c:pt idx="1342">
                  <c:v>43101.323541666665</c:v>
                </c:pt>
                <c:pt idx="1343">
                  <c:v>43101.33048611111</c:v>
                </c:pt>
                <c:pt idx="1344">
                  <c:v>43101.337430555555</c:v>
                </c:pt>
                <c:pt idx="1345">
                  <c:v>43101.344375000001</c:v>
                </c:pt>
                <c:pt idx="1346">
                  <c:v>43101.351319444446</c:v>
                </c:pt>
                <c:pt idx="1347">
                  <c:v>43101.358263888891</c:v>
                </c:pt>
                <c:pt idx="1348">
                  <c:v>43101.365208333336</c:v>
                </c:pt>
                <c:pt idx="1349">
                  <c:v>43101.372152777774</c:v>
                </c:pt>
                <c:pt idx="1350">
                  <c:v>43101.37909722222</c:v>
                </c:pt>
                <c:pt idx="1351">
                  <c:v>43101.386041666665</c:v>
                </c:pt>
                <c:pt idx="1352">
                  <c:v>43101.39298611111</c:v>
                </c:pt>
                <c:pt idx="1353">
                  <c:v>43101.399930555555</c:v>
                </c:pt>
                <c:pt idx="1354">
                  <c:v>43101.406875000001</c:v>
                </c:pt>
                <c:pt idx="1355">
                  <c:v>43101.413819444446</c:v>
                </c:pt>
                <c:pt idx="1356">
                  <c:v>43101.420763888891</c:v>
                </c:pt>
                <c:pt idx="1357">
                  <c:v>43101.427708333336</c:v>
                </c:pt>
                <c:pt idx="1358">
                  <c:v>43101.434652777774</c:v>
                </c:pt>
                <c:pt idx="1359">
                  <c:v>43101.44159722222</c:v>
                </c:pt>
                <c:pt idx="1360">
                  <c:v>43101.448541666665</c:v>
                </c:pt>
                <c:pt idx="1361">
                  <c:v>43101.45548611111</c:v>
                </c:pt>
                <c:pt idx="1362">
                  <c:v>43101.462430555555</c:v>
                </c:pt>
                <c:pt idx="1363">
                  <c:v>43101.469375000001</c:v>
                </c:pt>
                <c:pt idx="1364">
                  <c:v>43101.476319444446</c:v>
                </c:pt>
                <c:pt idx="1365">
                  <c:v>43101.483263888891</c:v>
                </c:pt>
                <c:pt idx="1366">
                  <c:v>43101.49019675926</c:v>
                </c:pt>
                <c:pt idx="1367">
                  <c:v>43101.497141203705</c:v>
                </c:pt>
                <c:pt idx="1368">
                  <c:v>43101.50408564815</c:v>
                </c:pt>
                <c:pt idx="1369">
                  <c:v>43101.511030092595</c:v>
                </c:pt>
                <c:pt idx="1370">
                  <c:v>43101.517974537041</c:v>
                </c:pt>
                <c:pt idx="1371">
                  <c:v>43101.524918981479</c:v>
                </c:pt>
                <c:pt idx="1372">
                  <c:v>43101.531863425924</c:v>
                </c:pt>
                <c:pt idx="1373">
                  <c:v>43101.538807870369</c:v>
                </c:pt>
                <c:pt idx="1374">
                  <c:v>43101.545752314814</c:v>
                </c:pt>
                <c:pt idx="1375">
                  <c:v>43101.55269675926</c:v>
                </c:pt>
                <c:pt idx="1376">
                  <c:v>43101.559641203705</c:v>
                </c:pt>
                <c:pt idx="1377">
                  <c:v>43101.56658564815</c:v>
                </c:pt>
                <c:pt idx="1378">
                  <c:v>43101.573530092595</c:v>
                </c:pt>
                <c:pt idx="1379">
                  <c:v>43101.580474537041</c:v>
                </c:pt>
                <c:pt idx="1380">
                  <c:v>43101.587418981479</c:v>
                </c:pt>
                <c:pt idx="1381">
                  <c:v>43101.594363425924</c:v>
                </c:pt>
                <c:pt idx="1382">
                  <c:v>43101.601307870369</c:v>
                </c:pt>
                <c:pt idx="1383">
                  <c:v>43101.608252314814</c:v>
                </c:pt>
                <c:pt idx="1384">
                  <c:v>43101.61519675926</c:v>
                </c:pt>
                <c:pt idx="1385">
                  <c:v>43101.622141203705</c:v>
                </c:pt>
                <c:pt idx="1386">
                  <c:v>43101.62908564815</c:v>
                </c:pt>
                <c:pt idx="1387">
                  <c:v>43101.636030092595</c:v>
                </c:pt>
                <c:pt idx="1388">
                  <c:v>43101.642974537041</c:v>
                </c:pt>
                <c:pt idx="1389">
                  <c:v>43101.649918981479</c:v>
                </c:pt>
                <c:pt idx="1390">
                  <c:v>43101.656863425924</c:v>
                </c:pt>
                <c:pt idx="1391">
                  <c:v>43101.6637962963</c:v>
                </c:pt>
                <c:pt idx="1392">
                  <c:v>43101.670740740738</c:v>
                </c:pt>
                <c:pt idx="1393">
                  <c:v>43101.677685185183</c:v>
                </c:pt>
                <c:pt idx="1394">
                  <c:v>43101.684629629628</c:v>
                </c:pt>
                <c:pt idx="1395">
                  <c:v>43101.691574074073</c:v>
                </c:pt>
                <c:pt idx="1396">
                  <c:v>43101.698518518519</c:v>
                </c:pt>
                <c:pt idx="1397">
                  <c:v>43101.705462962964</c:v>
                </c:pt>
                <c:pt idx="1398">
                  <c:v>43101.712407407409</c:v>
                </c:pt>
                <c:pt idx="1399">
                  <c:v>43101.719351851854</c:v>
                </c:pt>
                <c:pt idx="1400">
                  <c:v>43101.7262962963</c:v>
                </c:pt>
                <c:pt idx="1401">
                  <c:v>43101.733240740738</c:v>
                </c:pt>
                <c:pt idx="1402">
                  <c:v>43101.740185185183</c:v>
                </c:pt>
                <c:pt idx="1403">
                  <c:v>43101.747129629628</c:v>
                </c:pt>
                <c:pt idx="1404">
                  <c:v>43101.754074074073</c:v>
                </c:pt>
                <c:pt idx="1405">
                  <c:v>43101.761018518519</c:v>
                </c:pt>
                <c:pt idx="1406">
                  <c:v>43101.767962962964</c:v>
                </c:pt>
                <c:pt idx="1407">
                  <c:v>43101.774907407409</c:v>
                </c:pt>
                <c:pt idx="1408">
                  <c:v>43101.781851851854</c:v>
                </c:pt>
                <c:pt idx="1409">
                  <c:v>43101.7887962963</c:v>
                </c:pt>
                <c:pt idx="1410">
                  <c:v>43101.795740740738</c:v>
                </c:pt>
                <c:pt idx="1411">
                  <c:v>43101.802685185183</c:v>
                </c:pt>
                <c:pt idx="1412">
                  <c:v>43101.809629629628</c:v>
                </c:pt>
                <c:pt idx="1413">
                  <c:v>43101.816574074073</c:v>
                </c:pt>
                <c:pt idx="1414">
                  <c:v>43101.823518518519</c:v>
                </c:pt>
                <c:pt idx="1415">
                  <c:v>43101.830462962964</c:v>
                </c:pt>
                <c:pt idx="1416">
                  <c:v>43101.837395833332</c:v>
                </c:pt>
                <c:pt idx="1417">
                  <c:v>43101.844340277778</c:v>
                </c:pt>
                <c:pt idx="1418">
                  <c:v>43101.851284722223</c:v>
                </c:pt>
                <c:pt idx="1419">
                  <c:v>43101.858229166668</c:v>
                </c:pt>
                <c:pt idx="1420">
                  <c:v>43101.865173611113</c:v>
                </c:pt>
                <c:pt idx="1421">
                  <c:v>43101.872118055559</c:v>
                </c:pt>
                <c:pt idx="1422">
                  <c:v>43101.879062499997</c:v>
                </c:pt>
                <c:pt idx="1423">
                  <c:v>43101.886006944442</c:v>
                </c:pt>
                <c:pt idx="1424">
                  <c:v>43101.892951388887</c:v>
                </c:pt>
                <c:pt idx="1425">
                  <c:v>43101.899895833332</c:v>
                </c:pt>
                <c:pt idx="1426">
                  <c:v>43101.906840277778</c:v>
                </c:pt>
                <c:pt idx="1427">
                  <c:v>43101.913784722223</c:v>
                </c:pt>
                <c:pt idx="1428">
                  <c:v>43101.920729166668</c:v>
                </c:pt>
                <c:pt idx="1429">
                  <c:v>43101.927673611113</c:v>
                </c:pt>
                <c:pt idx="1430">
                  <c:v>43101.934618055559</c:v>
                </c:pt>
                <c:pt idx="1431">
                  <c:v>43101.941562499997</c:v>
                </c:pt>
                <c:pt idx="1432">
                  <c:v>43101.948506944442</c:v>
                </c:pt>
                <c:pt idx="1433">
                  <c:v>43101.955451388887</c:v>
                </c:pt>
                <c:pt idx="1434">
                  <c:v>43101.962395833332</c:v>
                </c:pt>
                <c:pt idx="1435">
                  <c:v>43101.969340277778</c:v>
                </c:pt>
                <c:pt idx="1436">
                  <c:v>43101.976284722223</c:v>
                </c:pt>
                <c:pt idx="1437">
                  <c:v>43101.983229166668</c:v>
                </c:pt>
                <c:pt idx="1438">
                  <c:v>43101.990173611113</c:v>
                </c:pt>
                <c:pt idx="1439">
                  <c:v>43101.997118055559</c:v>
                </c:pt>
                <c:pt idx="1440">
                  <c:v>43102.004062499997</c:v>
                </c:pt>
                <c:pt idx="1441">
                  <c:v>43102.010995370372</c:v>
                </c:pt>
                <c:pt idx="1442">
                  <c:v>43102.017939814818</c:v>
                </c:pt>
                <c:pt idx="1443">
                  <c:v>43102.024884259263</c:v>
                </c:pt>
                <c:pt idx="1444">
                  <c:v>43102.031828703701</c:v>
                </c:pt>
                <c:pt idx="1445">
                  <c:v>43102.038773148146</c:v>
                </c:pt>
                <c:pt idx="1446">
                  <c:v>43102.045717592591</c:v>
                </c:pt>
                <c:pt idx="1447">
                  <c:v>43102.052662037036</c:v>
                </c:pt>
                <c:pt idx="1448">
                  <c:v>43102.059606481482</c:v>
                </c:pt>
                <c:pt idx="1449">
                  <c:v>43102.066550925927</c:v>
                </c:pt>
                <c:pt idx="1450">
                  <c:v>43102.073495370372</c:v>
                </c:pt>
                <c:pt idx="1451">
                  <c:v>43102.080439814818</c:v>
                </c:pt>
                <c:pt idx="1452">
                  <c:v>43102.087384259263</c:v>
                </c:pt>
                <c:pt idx="1453">
                  <c:v>43102.094328703701</c:v>
                </c:pt>
                <c:pt idx="1454">
                  <c:v>43102.101273148146</c:v>
                </c:pt>
                <c:pt idx="1455">
                  <c:v>43102.108217592591</c:v>
                </c:pt>
                <c:pt idx="1456">
                  <c:v>43102.115162037036</c:v>
                </c:pt>
                <c:pt idx="1457">
                  <c:v>43102.122106481482</c:v>
                </c:pt>
                <c:pt idx="1458">
                  <c:v>43102.129050925927</c:v>
                </c:pt>
                <c:pt idx="1459">
                  <c:v>43102.135995370372</c:v>
                </c:pt>
                <c:pt idx="1460">
                  <c:v>43102.142939814818</c:v>
                </c:pt>
                <c:pt idx="1461">
                  <c:v>43102.149884259263</c:v>
                </c:pt>
                <c:pt idx="1462">
                  <c:v>43102.156828703701</c:v>
                </c:pt>
                <c:pt idx="1463">
                  <c:v>43102.163773148146</c:v>
                </c:pt>
                <c:pt idx="1464">
                  <c:v>43102.170717592591</c:v>
                </c:pt>
                <c:pt idx="1465">
                  <c:v>43102.177662037036</c:v>
                </c:pt>
                <c:pt idx="1466">
                  <c:v>43102.184594907405</c:v>
                </c:pt>
                <c:pt idx="1467">
                  <c:v>43102.19153935185</c:v>
                </c:pt>
                <c:pt idx="1468">
                  <c:v>43102.198483796295</c:v>
                </c:pt>
                <c:pt idx="1469">
                  <c:v>43102.205428240741</c:v>
                </c:pt>
                <c:pt idx="1470">
                  <c:v>43102.212372685186</c:v>
                </c:pt>
                <c:pt idx="1471">
                  <c:v>43102.219317129631</c:v>
                </c:pt>
                <c:pt idx="1472">
                  <c:v>43102.226261574076</c:v>
                </c:pt>
                <c:pt idx="1473">
                  <c:v>43102.233206018522</c:v>
                </c:pt>
                <c:pt idx="1474">
                  <c:v>43102.24015046296</c:v>
                </c:pt>
                <c:pt idx="1475">
                  <c:v>43102.247094907405</c:v>
                </c:pt>
                <c:pt idx="1476">
                  <c:v>43102.25403935185</c:v>
                </c:pt>
                <c:pt idx="1477">
                  <c:v>43102.260983796295</c:v>
                </c:pt>
                <c:pt idx="1478">
                  <c:v>43102.267928240741</c:v>
                </c:pt>
                <c:pt idx="1479">
                  <c:v>43102.274872685186</c:v>
                </c:pt>
                <c:pt idx="1480">
                  <c:v>43102.281817129631</c:v>
                </c:pt>
                <c:pt idx="1481">
                  <c:v>43102.288761574076</c:v>
                </c:pt>
                <c:pt idx="1482">
                  <c:v>43102.295706018522</c:v>
                </c:pt>
                <c:pt idx="1483">
                  <c:v>43102.30265046296</c:v>
                </c:pt>
                <c:pt idx="1484">
                  <c:v>43102.309594907405</c:v>
                </c:pt>
                <c:pt idx="1485">
                  <c:v>43102.31653935185</c:v>
                </c:pt>
                <c:pt idx="1486">
                  <c:v>43102.323483796295</c:v>
                </c:pt>
                <c:pt idx="1487">
                  <c:v>43102.330428240741</c:v>
                </c:pt>
                <c:pt idx="1488">
                  <c:v>43102.337372685186</c:v>
                </c:pt>
                <c:pt idx="1489">
                  <c:v>43102.344317129631</c:v>
                </c:pt>
                <c:pt idx="1490">
                  <c:v>43102.351261574076</c:v>
                </c:pt>
                <c:pt idx="1491">
                  <c:v>43102.358194444445</c:v>
                </c:pt>
                <c:pt idx="1492">
                  <c:v>43102.36513888889</c:v>
                </c:pt>
                <c:pt idx="1493">
                  <c:v>43102.372083333335</c:v>
                </c:pt>
                <c:pt idx="1494">
                  <c:v>43102.379027777781</c:v>
                </c:pt>
                <c:pt idx="1495">
                  <c:v>43102.385972222219</c:v>
                </c:pt>
                <c:pt idx="1496">
                  <c:v>43102.392916666664</c:v>
                </c:pt>
                <c:pt idx="1497">
                  <c:v>43102.399861111109</c:v>
                </c:pt>
                <c:pt idx="1498">
                  <c:v>43102.406805555554</c:v>
                </c:pt>
                <c:pt idx="1499">
                  <c:v>43102.41375</c:v>
                </c:pt>
                <c:pt idx="1500">
                  <c:v>43102.420694444445</c:v>
                </c:pt>
                <c:pt idx="1501">
                  <c:v>43102.42763888889</c:v>
                </c:pt>
                <c:pt idx="1502">
                  <c:v>43102.434583333335</c:v>
                </c:pt>
                <c:pt idx="1503">
                  <c:v>43102.441527777781</c:v>
                </c:pt>
                <c:pt idx="1504">
                  <c:v>43102.448472222219</c:v>
                </c:pt>
                <c:pt idx="1505">
                  <c:v>43102.455416666664</c:v>
                </c:pt>
                <c:pt idx="1506">
                  <c:v>43102.462361111109</c:v>
                </c:pt>
                <c:pt idx="1507">
                  <c:v>43102.469305555554</c:v>
                </c:pt>
                <c:pt idx="1508">
                  <c:v>43102.47625</c:v>
                </c:pt>
                <c:pt idx="1509">
                  <c:v>43102.483194444445</c:v>
                </c:pt>
                <c:pt idx="1510">
                  <c:v>43102.49013888889</c:v>
                </c:pt>
                <c:pt idx="1511">
                  <c:v>43102.497083333335</c:v>
                </c:pt>
                <c:pt idx="1512">
                  <c:v>43102.504027777781</c:v>
                </c:pt>
                <c:pt idx="1513">
                  <c:v>43102.510972222219</c:v>
                </c:pt>
                <c:pt idx="1514">
                  <c:v>43102.517916666664</c:v>
                </c:pt>
                <c:pt idx="1515">
                  <c:v>43102.52484953704</c:v>
                </c:pt>
                <c:pt idx="1516">
                  <c:v>43102.531793981485</c:v>
                </c:pt>
                <c:pt idx="1517">
                  <c:v>43102.538738425923</c:v>
                </c:pt>
                <c:pt idx="1518">
                  <c:v>43102.545682870368</c:v>
                </c:pt>
                <c:pt idx="1519">
                  <c:v>43102.552627314813</c:v>
                </c:pt>
                <c:pt idx="1520">
                  <c:v>43102.559571759259</c:v>
                </c:pt>
                <c:pt idx="1521">
                  <c:v>43102.566516203704</c:v>
                </c:pt>
                <c:pt idx="1522">
                  <c:v>43102.573460648149</c:v>
                </c:pt>
                <c:pt idx="1523">
                  <c:v>43102.580405092594</c:v>
                </c:pt>
                <c:pt idx="1524">
                  <c:v>43102.58734953704</c:v>
                </c:pt>
                <c:pt idx="1525">
                  <c:v>43102.594293981485</c:v>
                </c:pt>
                <c:pt idx="1526">
                  <c:v>43102.601238425923</c:v>
                </c:pt>
                <c:pt idx="1527">
                  <c:v>43102.608182870368</c:v>
                </c:pt>
                <c:pt idx="1528">
                  <c:v>43102.615127314813</c:v>
                </c:pt>
                <c:pt idx="1529">
                  <c:v>43102.622071759259</c:v>
                </c:pt>
                <c:pt idx="1530">
                  <c:v>43102.629016203704</c:v>
                </c:pt>
                <c:pt idx="1531">
                  <c:v>43102.635960648149</c:v>
                </c:pt>
                <c:pt idx="1532">
                  <c:v>43102.642905092594</c:v>
                </c:pt>
                <c:pt idx="1533">
                  <c:v>43102.64984953704</c:v>
                </c:pt>
                <c:pt idx="1534">
                  <c:v>43102.656793981485</c:v>
                </c:pt>
                <c:pt idx="1535">
                  <c:v>43102.663738425923</c:v>
                </c:pt>
                <c:pt idx="1536">
                  <c:v>43102.670682870368</c:v>
                </c:pt>
                <c:pt idx="1537">
                  <c:v>43102.677627314813</c:v>
                </c:pt>
                <c:pt idx="1538">
                  <c:v>43102.684571759259</c:v>
                </c:pt>
                <c:pt idx="1539">
                  <c:v>43102.691516203704</c:v>
                </c:pt>
                <c:pt idx="1540">
                  <c:v>43102.698449074072</c:v>
                </c:pt>
                <c:pt idx="1541">
                  <c:v>43102.705393518518</c:v>
                </c:pt>
                <c:pt idx="1542">
                  <c:v>43102.712337962963</c:v>
                </c:pt>
                <c:pt idx="1543">
                  <c:v>43102.719282407408</c:v>
                </c:pt>
                <c:pt idx="1544">
                  <c:v>43102.726226851853</c:v>
                </c:pt>
                <c:pt idx="1545">
                  <c:v>43102.733171296299</c:v>
                </c:pt>
                <c:pt idx="1546">
                  <c:v>43102.740115740744</c:v>
                </c:pt>
                <c:pt idx="1547">
                  <c:v>43102.747060185182</c:v>
                </c:pt>
                <c:pt idx="1548">
                  <c:v>43102.754004629627</c:v>
                </c:pt>
                <c:pt idx="1549">
                  <c:v>43102.760949074072</c:v>
                </c:pt>
                <c:pt idx="1550">
                  <c:v>43102.767893518518</c:v>
                </c:pt>
                <c:pt idx="1551">
                  <c:v>43102.774837962963</c:v>
                </c:pt>
                <c:pt idx="1552">
                  <c:v>43102.781782407408</c:v>
                </c:pt>
                <c:pt idx="1553">
                  <c:v>43102.788726851853</c:v>
                </c:pt>
                <c:pt idx="1554">
                  <c:v>43102.795671296299</c:v>
                </c:pt>
                <c:pt idx="1555">
                  <c:v>43102.802615740744</c:v>
                </c:pt>
                <c:pt idx="1556">
                  <c:v>43102.809560185182</c:v>
                </c:pt>
                <c:pt idx="1557">
                  <c:v>43102.816504629627</c:v>
                </c:pt>
                <c:pt idx="1558">
                  <c:v>43102.823449074072</c:v>
                </c:pt>
                <c:pt idx="1559">
                  <c:v>43102.830393518518</c:v>
                </c:pt>
                <c:pt idx="1560">
                  <c:v>43102.837337962963</c:v>
                </c:pt>
                <c:pt idx="1561">
                  <c:v>43102.844282407408</c:v>
                </c:pt>
                <c:pt idx="1562">
                  <c:v>43102.851226851853</c:v>
                </c:pt>
                <c:pt idx="1563">
                  <c:v>43102.858171296299</c:v>
                </c:pt>
                <c:pt idx="1564">
                  <c:v>43102.865115740744</c:v>
                </c:pt>
                <c:pt idx="1565">
                  <c:v>43102.872048611112</c:v>
                </c:pt>
                <c:pt idx="1566">
                  <c:v>43102.878993055558</c:v>
                </c:pt>
                <c:pt idx="1567">
                  <c:v>43102.885937500003</c:v>
                </c:pt>
                <c:pt idx="1568">
                  <c:v>43102.892881944441</c:v>
                </c:pt>
                <c:pt idx="1569">
                  <c:v>43102.899826388886</c:v>
                </c:pt>
                <c:pt idx="1570">
                  <c:v>43102.906770833331</c:v>
                </c:pt>
                <c:pt idx="1571">
                  <c:v>43102.913715277777</c:v>
                </c:pt>
                <c:pt idx="1572">
                  <c:v>43102.920659722222</c:v>
                </c:pt>
                <c:pt idx="1573">
                  <c:v>43102.927604166667</c:v>
                </c:pt>
                <c:pt idx="1574">
                  <c:v>43102.934548611112</c:v>
                </c:pt>
                <c:pt idx="1575">
                  <c:v>43102.941493055558</c:v>
                </c:pt>
                <c:pt idx="1576">
                  <c:v>43102.948437500003</c:v>
                </c:pt>
                <c:pt idx="1577">
                  <c:v>43102.955381944441</c:v>
                </c:pt>
                <c:pt idx="1578">
                  <c:v>43102.962326388886</c:v>
                </c:pt>
                <c:pt idx="1579">
                  <c:v>43102.969270833331</c:v>
                </c:pt>
                <c:pt idx="1580">
                  <c:v>43102.976215277777</c:v>
                </c:pt>
                <c:pt idx="1581">
                  <c:v>43102.983159722222</c:v>
                </c:pt>
                <c:pt idx="1582">
                  <c:v>43102.990104166667</c:v>
                </c:pt>
                <c:pt idx="1583">
                  <c:v>43102.997048611112</c:v>
                </c:pt>
                <c:pt idx="1584">
                  <c:v>43103.003993055558</c:v>
                </c:pt>
                <c:pt idx="1585">
                  <c:v>43103.010937500003</c:v>
                </c:pt>
                <c:pt idx="1586">
                  <c:v>43103.017881944441</c:v>
                </c:pt>
                <c:pt idx="1587">
                  <c:v>43103.024826388886</c:v>
                </c:pt>
                <c:pt idx="1588">
                  <c:v>43103.031770833331</c:v>
                </c:pt>
                <c:pt idx="1589">
                  <c:v>43103.038715277777</c:v>
                </c:pt>
                <c:pt idx="1590">
                  <c:v>43103.045648148145</c:v>
                </c:pt>
                <c:pt idx="1591">
                  <c:v>43103.05259259259</c:v>
                </c:pt>
                <c:pt idx="1592">
                  <c:v>43103.059537037036</c:v>
                </c:pt>
                <c:pt idx="1593">
                  <c:v>43103.066481481481</c:v>
                </c:pt>
                <c:pt idx="1594">
                  <c:v>43103.073425925926</c:v>
                </c:pt>
                <c:pt idx="1595">
                  <c:v>43103.080370370371</c:v>
                </c:pt>
                <c:pt idx="1596">
                  <c:v>43103.087314814817</c:v>
                </c:pt>
                <c:pt idx="1597">
                  <c:v>43103.094259259262</c:v>
                </c:pt>
                <c:pt idx="1598">
                  <c:v>43103.101203703707</c:v>
                </c:pt>
                <c:pt idx="1599">
                  <c:v>43103.108148148145</c:v>
                </c:pt>
                <c:pt idx="1600">
                  <c:v>43103.11509259259</c:v>
                </c:pt>
                <c:pt idx="1601">
                  <c:v>43103.122037037036</c:v>
                </c:pt>
                <c:pt idx="1602">
                  <c:v>43103.128981481481</c:v>
                </c:pt>
                <c:pt idx="1603">
                  <c:v>43103.135925925926</c:v>
                </c:pt>
                <c:pt idx="1604">
                  <c:v>43103.142870370371</c:v>
                </c:pt>
                <c:pt idx="1605">
                  <c:v>43103.149814814817</c:v>
                </c:pt>
                <c:pt idx="1606">
                  <c:v>43103.156759259262</c:v>
                </c:pt>
                <c:pt idx="1607">
                  <c:v>43103.163703703707</c:v>
                </c:pt>
                <c:pt idx="1608">
                  <c:v>43103.170648148145</c:v>
                </c:pt>
                <c:pt idx="1609">
                  <c:v>43103.17759259259</c:v>
                </c:pt>
                <c:pt idx="1610">
                  <c:v>43103.184537037036</c:v>
                </c:pt>
                <c:pt idx="1611">
                  <c:v>43103.191481481481</c:v>
                </c:pt>
                <c:pt idx="1612">
                  <c:v>43103.198425925926</c:v>
                </c:pt>
                <c:pt idx="1613">
                  <c:v>43103.205370370371</c:v>
                </c:pt>
                <c:pt idx="1614">
                  <c:v>43103.212314814817</c:v>
                </c:pt>
                <c:pt idx="1615">
                  <c:v>43103.219247685185</c:v>
                </c:pt>
                <c:pt idx="1616">
                  <c:v>43103.22619212963</c:v>
                </c:pt>
                <c:pt idx="1617">
                  <c:v>43103.233136574076</c:v>
                </c:pt>
                <c:pt idx="1618">
                  <c:v>43103.240081018521</c:v>
                </c:pt>
                <c:pt idx="1619">
                  <c:v>43103.247025462966</c:v>
                </c:pt>
                <c:pt idx="1620">
                  <c:v>43103.253969907404</c:v>
                </c:pt>
                <c:pt idx="1621">
                  <c:v>43103.260914351849</c:v>
                </c:pt>
                <c:pt idx="1622">
                  <c:v>43103.267858796295</c:v>
                </c:pt>
                <c:pt idx="1623">
                  <c:v>43103.27480324074</c:v>
                </c:pt>
                <c:pt idx="1624">
                  <c:v>43103.281747685185</c:v>
                </c:pt>
                <c:pt idx="1625">
                  <c:v>43103.28869212963</c:v>
                </c:pt>
                <c:pt idx="1626">
                  <c:v>43103.295636574076</c:v>
                </c:pt>
                <c:pt idx="1627">
                  <c:v>43103.302581018521</c:v>
                </c:pt>
                <c:pt idx="1628">
                  <c:v>43103.309525462966</c:v>
                </c:pt>
                <c:pt idx="1629">
                  <c:v>43103.316469907404</c:v>
                </c:pt>
                <c:pt idx="1630">
                  <c:v>43103.323414351849</c:v>
                </c:pt>
                <c:pt idx="1631">
                  <c:v>43103.330358796295</c:v>
                </c:pt>
                <c:pt idx="1632">
                  <c:v>43103.33730324074</c:v>
                </c:pt>
                <c:pt idx="1633">
                  <c:v>43103.344247685185</c:v>
                </c:pt>
                <c:pt idx="1634">
                  <c:v>43103.35119212963</c:v>
                </c:pt>
                <c:pt idx="1635">
                  <c:v>43103.358136574076</c:v>
                </c:pt>
                <c:pt idx="1636">
                  <c:v>43103.365081018521</c:v>
                </c:pt>
                <c:pt idx="1637">
                  <c:v>43103.372025462966</c:v>
                </c:pt>
                <c:pt idx="1638">
                  <c:v>43103.378969907404</c:v>
                </c:pt>
                <c:pt idx="1639">
                  <c:v>43103.385914351849</c:v>
                </c:pt>
                <c:pt idx="1640">
                  <c:v>43103.392847222225</c:v>
                </c:pt>
                <c:pt idx="1641">
                  <c:v>43103.399791666663</c:v>
                </c:pt>
                <c:pt idx="1642">
                  <c:v>43103.406736111108</c:v>
                </c:pt>
                <c:pt idx="1643">
                  <c:v>43103.413680555554</c:v>
                </c:pt>
                <c:pt idx="1644">
                  <c:v>43103.420624999999</c:v>
                </c:pt>
                <c:pt idx="1645">
                  <c:v>43103.427569444444</c:v>
                </c:pt>
                <c:pt idx="1646">
                  <c:v>43103.434513888889</c:v>
                </c:pt>
                <c:pt idx="1647">
                  <c:v>43103.441458333335</c:v>
                </c:pt>
                <c:pt idx="1648">
                  <c:v>43103.44840277778</c:v>
                </c:pt>
                <c:pt idx="1649">
                  <c:v>43103.455347222225</c:v>
                </c:pt>
                <c:pt idx="1650">
                  <c:v>43103.462291666663</c:v>
                </c:pt>
                <c:pt idx="1651">
                  <c:v>43103.469236111108</c:v>
                </c:pt>
                <c:pt idx="1652">
                  <c:v>43103.476180555554</c:v>
                </c:pt>
                <c:pt idx="1653">
                  <c:v>43103.483124999999</c:v>
                </c:pt>
                <c:pt idx="1654">
                  <c:v>43103.490069444444</c:v>
                </c:pt>
                <c:pt idx="1655">
                  <c:v>43103.497013888889</c:v>
                </c:pt>
                <c:pt idx="1656">
                  <c:v>43103.503958333335</c:v>
                </c:pt>
                <c:pt idx="1657">
                  <c:v>43103.51090277778</c:v>
                </c:pt>
                <c:pt idx="1658">
                  <c:v>43103.517847222225</c:v>
                </c:pt>
                <c:pt idx="1659">
                  <c:v>43103.524791666663</c:v>
                </c:pt>
                <c:pt idx="1660">
                  <c:v>43103.531736111108</c:v>
                </c:pt>
                <c:pt idx="1661">
                  <c:v>43103.538680555554</c:v>
                </c:pt>
                <c:pt idx="1662">
                  <c:v>43103.545624999999</c:v>
                </c:pt>
                <c:pt idx="1663">
                  <c:v>43103.552569444444</c:v>
                </c:pt>
                <c:pt idx="1664">
                  <c:v>43103.559513888889</c:v>
                </c:pt>
                <c:pt idx="1665">
                  <c:v>43103.566446759258</c:v>
                </c:pt>
                <c:pt idx="1666">
                  <c:v>43103.573391203703</c:v>
                </c:pt>
                <c:pt idx="1667">
                  <c:v>43103.580335648148</c:v>
                </c:pt>
                <c:pt idx="1668">
                  <c:v>43103.587280092594</c:v>
                </c:pt>
                <c:pt idx="1669">
                  <c:v>43103.594224537039</c:v>
                </c:pt>
                <c:pt idx="1670">
                  <c:v>43103.601168981484</c:v>
                </c:pt>
                <c:pt idx="1671">
                  <c:v>43103.608113425929</c:v>
                </c:pt>
                <c:pt idx="1672">
                  <c:v>43103.615057870367</c:v>
                </c:pt>
                <c:pt idx="1673">
                  <c:v>43103.622002314813</c:v>
                </c:pt>
                <c:pt idx="1674">
                  <c:v>43103.628946759258</c:v>
                </c:pt>
                <c:pt idx="1675">
                  <c:v>43103.635891203703</c:v>
                </c:pt>
                <c:pt idx="1676">
                  <c:v>43103.642835648148</c:v>
                </c:pt>
                <c:pt idx="1677">
                  <c:v>43103.649780092594</c:v>
                </c:pt>
                <c:pt idx="1678">
                  <c:v>43103.656724537039</c:v>
                </c:pt>
                <c:pt idx="1679">
                  <c:v>43103.663668981484</c:v>
                </c:pt>
                <c:pt idx="1680">
                  <c:v>43103.670613425929</c:v>
                </c:pt>
                <c:pt idx="1681">
                  <c:v>43103.677557870367</c:v>
                </c:pt>
                <c:pt idx="1682">
                  <c:v>43103.684502314813</c:v>
                </c:pt>
                <c:pt idx="1683">
                  <c:v>43103.691446759258</c:v>
                </c:pt>
                <c:pt idx="1684">
                  <c:v>43103.698391203703</c:v>
                </c:pt>
                <c:pt idx="1685">
                  <c:v>43103.705335648148</c:v>
                </c:pt>
                <c:pt idx="1686">
                  <c:v>43103.712280092594</c:v>
                </c:pt>
                <c:pt idx="1687">
                  <c:v>43103.719224537039</c:v>
                </c:pt>
                <c:pt idx="1688">
                  <c:v>43103.726168981484</c:v>
                </c:pt>
                <c:pt idx="1689">
                  <c:v>43103.733101851853</c:v>
                </c:pt>
                <c:pt idx="1690">
                  <c:v>43103.740046296298</c:v>
                </c:pt>
                <c:pt idx="1691">
                  <c:v>43103.746990740743</c:v>
                </c:pt>
                <c:pt idx="1692">
                  <c:v>43103.753935185188</c:v>
                </c:pt>
                <c:pt idx="1693">
                  <c:v>43103.760879629626</c:v>
                </c:pt>
                <c:pt idx="1694">
                  <c:v>43103.767824074072</c:v>
                </c:pt>
                <c:pt idx="1695">
                  <c:v>43103.774768518517</c:v>
                </c:pt>
                <c:pt idx="1696">
                  <c:v>43103.781712962962</c:v>
                </c:pt>
                <c:pt idx="1697">
                  <c:v>43103.788657407407</c:v>
                </c:pt>
                <c:pt idx="1698">
                  <c:v>43103.795601851853</c:v>
                </c:pt>
                <c:pt idx="1699">
                  <c:v>43103.802546296298</c:v>
                </c:pt>
                <c:pt idx="1700">
                  <c:v>43103.809490740743</c:v>
                </c:pt>
                <c:pt idx="1701">
                  <c:v>43103.816435185188</c:v>
                </c:pt>
                <c:pt idx="1702">
                  <c:v>43103.823379629626</c:v>
                </c:pt>
                <c:pt idx="1703">
                  <c:v>43103.830324074072</c:v>
                </c:pt>
                <c:pt idx="1704">
                  <c:v>43103.837268518517</c:v>
                </c:pt>
                <c:pt idx="1705">
                  <c:v>43103.844212962962</c:v>
                </c:pt>
                <c:pt idx="1706">
                  <c:v>43103.851157407407</c:v>
                </c:pt>
                <c:pt idx="1707">
                  <c:v>43103.858101851853</c:v>
                </c:pt>
                <c:pt idx="1708">
                  <c:v>43103.865046296298</c:v>
                </c:pt>
                <c:pt idx="1709">
                  <c:v>43103.871990740743</c:v>
                </c:pt>
                <c:pt idx="1710">
                  <c:v>43103.878935185188</c:v>
                </c:pt>
                <c:pt idx="1711">
                  <c:v>43103.885879629626</c:v>
                </c:pt>
                <c:pt idx="1712">
                  <c:v>43103.892824074072</c:v>
                </c:pt>
                <c:pt idx="1713">
                  <c:v>43103.899768518517</c:v>
                </c:pt>
                <c:pt idx="1714">
                  <c:v>43103.906701388885</c:v>
                </c:pt>
                <c:pt idx="1715">
                  <c:v>43103.913645833331</c:v>
                </c:pt>
                <c:pt idx="1716">
                  <c:v>43103.920590277776</c:v>
                </c:pt>
                <c:pt idx="1717">
                  <c:v>43103.927534722221</c:v>
                </c:pt>
                <c:pt idx="1718">
                  <c:v>43103.934479166666</c:v>
                </c:pt>
                <c:pt idx="1719">
                  <c:v>43103.941423611112</c:v>
                </c:pt>
                <c:pt idx="1720">
                  <c:v>43103.948368055557</c:v>
                </c:pt>
                <c:pt idx="1721">
                  <c:v>43103.955312500002</c:v>
                </c:pt>
                <c:pt idx="1722">
                  <c:v>43103.962256944447</c:v>
                </c:pt>
                <c:pt idx="1723">
                  <c:v>43103.969201388885</c:v>
                </c:pt>
                <c:pt idx="1724">
                  <c:v>43103.976145833331</c:v>
                </c:pt>
                <c:pt idx="1725">
                  <c:v>43103.983090277776</c:v>
                </c:pt>
                <c:pt idx="1726">
                  <c:v>43103.990034722221</c:v>
                </c:pt>
                <c:pt idx="1727">
                  <c:v>43103.996979166666</c:v>
                </c:pt>
                <c:pt idx="1728">
                  <c:v>43104.003923611112</c:v>
                </c:pt>
                <c:pt idx="1729">
                  <c:v>43104.010868055557</c:v>
                </c:pt>
                <c:pt idx="1730">
                  <c:v>43104.017812500002</c:v>
                </c:pt>
                <c:pt idx="1731">
                  <c:v>43104.024756944447</c:v>
                </c:pt>
                <c:pt idx="1732">
                  <c:v>43104.031701388885</c:v>
                </c:pt>
                <c:pt idx="1733">
                  <c:v>43104.038645833331</c:v>
                </c:pt>
                <c:pt idx="1734">
                  <c:v>43104.045590277776</c:v>
                </c:pt>
                <c:pt idx="1735">
                  <c:v>43104.052534722221</c:v>
                </c:pt>
                <c:pt idx="1736">
                  <c:v>43104.059479166666</c:v>
                </c:pt>
                <c:pt idx="1737">
                  <c:v>43104.066423611112</c:v>
                </c:pt>
                <c:pt idx="1738">
                  <c:v>43104.073368055557</c:v>
                </c:pt>
                <c:pt idx="1739">
                  <c:v>43104.080300925925</c:v>
                </c:pt>
                <c:pt idx="1740">
                  <c:v>43104.087245370371</c:v>
                </c:pt>
                <c:pt idx="1741">
                  <c:v>43104.094189814816</c:v>
                </c:pt>
                <c:pt idx="1742">
                  <c:v>43104.101134259261</c:v>
                </c:pt>
                <c:pt idx="1743">
                  <c:v>43104.108078703706</c:v>
                </c:pt>
                <c:pt idx="1744">
                  <c:v>43104.115023148152</c:v>
                </c:pt>
                <c:pt idx="1745">
                  <c:v>43104.121967592589</c:v>
                </c:pt>
                <c:pt idx="1746">
                  <c:v>43104.128912037035</c:v>
                </c:pt>
                <c:pt idx="1747">
                  <c:v>43104.13585648148</c:v>
                </c:pt>
                <c:pt idx="1748">
                  <c:v>43104.142800925925</c:v>
                </c:pt>
                <c:pt idx="1749">
                  <c:v>43104.149745370371</c:v>
                </c:pt>
                <c:pt idx="1750">
                  <c:v>43104.156689814816</c:v>
                </c:pt>
                <c:pt idx="1751">
                  <c:v>43104.163634259261</c:v>
                </c:pt>
                <c:pt idx="1752">
                  <c:v>43104.170578703706</c:v>
                </c:pt>
                <c:pt idx="1753">
                  <c:v>43104.177523148152</c:v>
                </c:pt>
                <c:pt idx="1754">
                  <c:v>43104.184467592589</c:v>
                </c:pt>
                <c:pt idx="1755">
                  <c:v>43104.191412037035</c:v>
                </c:pt>
                <c:pt idx="1756">
                  <c:v>43104.19835648148</c:v>
                </c:pt>
                <c:pt idx="1757">
                  <c:v>43104.205300925925</c:v>
                </c:pt>
                <c:pt idx="1758">
                  <c:v>43104.212245370371</c:v>
                </c:pt>
                <c:pt idx="1759">
                  <c:v>43104.219189814816</c:v>
                </c:pt>
                <c:pt idx="1760">
                  <c:v>43104.226134259261</c:v>
                </c:pt>
                <c:pt idx="1761">
                  <c:v>43104.233078703706</c:v>
                </c:pt>
                <c:pt idx="1762">
                  <c:v>43104.240023148152</c:v>
                </c:pt>
                <c:pt idx="1763">
                  <c:v>43104.246967592589</c:v>
                </c:pt>
                <c:pt idx="1764">
                  <c:v>43104.253900462965</c:v>
                </c:pt>
                <c:pt idx="1765">
                  <c:v>43104.260844907411</c:v>
                </c:pt>
                <c:pt idx="1766">
                  <c:v>43104.267789351848</c:v>
                </c:pt>
                <c:pt idx="1767">
                  <c:v>43104.274733796294</c:v>
                </c:pt>
                <c:pt idx="1768">
                  <c:v>43104.281678240739</c:v>
                </c:pt>
                <c:pt idx="1769">
                  <c:v>43104.288622685184</c:v>
                </c:pt>
                <c:pt idx="1770">
                  <c:v>43104.295567129629</c:v>
                </c:pt>
                <c:pt idx="1771">
                  <c:v>43104.302511574075</c:v>
                </c:pt>
                <c:pt idx="1772">
                  <c:v>43104.30945601852</c:v>
                </c:pt>
                <c:pt idx="1773">
                  <c:v>43104.316400462965</c:v>
                </c:pt>
                <c:pt idx="1774">
                  <c:v>43104.323344907411</c:v>
                </c:pt>
                <c:pt idx="1775">
                  <c:v>43104.330289351848</c:v>
                </c:pt>
                <c:pt idx="1776">
                  <c:v>43104.337233796294</c:v>
                </c:pt>
                <c:pt idx="1777">
                  <c:v>43104.344178240739</c:v>
                </c:pt>
                <c:pt idx="1778">
                  <c:v>43104.351122685184</c:v>
                </c:pt>
                <c:pt idx="1779">
                  <c:v>43104.358067129629</c:v>
                </c:pt>
                <c:pt idx="1780">
                  <c:v>43104.365011574075</c:v>
                </c:pt>
                <c:pt idx="1781">
                  <c:v>43104.37195601852</c:v>
                </c:pt>
                <c:pt idx="1782">
                  <c:v>43104.378900462965</c:v>
                </c:pt>
                <c:pt idx="1783">
                  <c:v>43104.385844907411</c:v>
                </c:pt>
                <c:pt idx="1784">
                  <c:v>43104.392789351848</c:v>
                </c:pt>
                <c:pt idx="1785">
                  <c:v>43104.399733796294</c:v>
                </c:pt>
                <c:pt idx="1786">
                  <c:v>43104.406678240739</c:v>
                </c:pt>
                <c:pt idx="1787">
                  <c:v>43104.413622685184</c:v>
                </c:pt>
                <c:pt idx="1788">
                  <c:v>43104.420567129629</c:v>
                </c:pt>
                <c:pt idx="1789">
                  <c:v>43104.427499999998</c:v>
                </c:pt>
                <c:pt idx="1790">
                  <c:v>43104.434444444443</c:v>
                </c:pt>
                <c:pt idx="1791">
                  <c:v>43104.441388888888</c:v>
                </c:pt>
                <c:pt idx="1792">
                  <c:v>43104.448333333334</c:v>
                </c:pt>
                <c:pt idx="1793">
                  <c:v>43104.455277777779</c:v>
                </c:pt>
                <c:pt idx="1794">
                  <c:v>43104.462222222224</c:v>
                </c:pt>
                <c:pt idx="1795">
                  <c:v>43104.469166666669</c:v>
                </c:pt>
                <c:pt idx="1796">
                  <c:v>43104.476111111115</c:v>
                </c:pt>
                <c:pt idx="1797">
                  <c:v>43104.483055555553</c:v>
                </c:pt>
                <c:pt idx="1798">
                  <c:v>43104.49</c:v>
                </c:pt>
                <c:pt idx="1799">
                  <c:v>43104.496944444443</c:v>
                </c:pt>
                <c:pt idx="1800">
                  <c:v>43104.503888888888</c:v>
                </c:pt>
                <c:pt idx="1801">
                  <c:v>43104.510833333334</c:v>
                </c:pt>
                <c:pt idx="1802">
                  <c:v>43104.517777777779</c:v>
                </c:pt>
                <c:pt idx="1803">
                  <c:v>43104.524722222224</c:v>
                </c:pt>
                <c:pt idx="1804">
                  <c:v>43104.531666666669</c:v>
                </c:pt>
                <c:pt idx="1805">
                  <c:v>43104.538611111115</c:v>
                </c:pt>
                <c:pt idx="1806">
                  <c:v>43104.545555555553</c:v>
                </c:pt>
                <c:pt idx="1807">
                  <c:v>43104.552499999998</c:v>
                </c:pt>
                <c:pt idx="1808">
                  <c:v>43104.559444444443</c:v>
                </c:pt>
                <c:pt idx="1809">
                  <c:v>43104.566388888888</c:v>
                </c:pt>
                <c:pt idx="1810">
                  <c:v>43104.573333333334</c:v>
                </c:pt>
                <c:pt idx="1811">
                  <c:v>43104.580277777779</c:v>
                </c:pt>
                <c:pt idx="1812">
                  <c:v>43104.587222222224</c:v>
                </c:pt>
                <c:pt idx="1813">
                  <c:v>43104.594166666669</c:v>
                </c:pt>
                <c:pt idx="1814">
                  <c:v>43104.601099537038</c:v>
                </c:pt>
                <c:pt idx="1815">
                  <c:v>43104.608043981483</c:v>
                </c:pt>
                <c:pt idx="1816">
                  <c:v>43104.614988425928</c:v>
                </c:pt>
                <c:pt idx="1817">
                  <c:v>43104.621932870374</c:v>
                </c:pt>
                <c:pt idx="1818">
                  <c:v>43104.628877314812</c:v>
                </c:pt>
                <c:pt idx="1819">
                  <c:v>43104.635821759257</c:v>
                </c:pt>
                <c:pt idx="1820">
                  <c:v>43104.642766203702</c:v>
                </c:pt>
                <c:pt idx="1821">
                  <c:v>43104.649710648147</c:v>
                </c:pt>
                <c:pt idx="1822">
                  <c:v>43104.656655092593</c:v>
                </c:pt>
                <c:pt idx="1823">
                  <c:v>43104.663599537038</c:v>
                </c:pt>
                <c:pt idx="1824">
                  <c:v>43104.670543981483</c:v>
                </c:pt>
                <c:pt idx="1825">
                  <c:v>43104.677488425928</c:v>
                </c:pt>
                <c:pt idx="1826">
                  <c:v>43104.684432870374</c:v>
                </c:pt>
                <c:pt idx="1827">
                  <c:v>43104.691377314812</c:v>
                </c:pt>
                <c:pt idx="1828">
                  <c:v>43104.698321759257</c:v>
                </c:pt>
                <c:pt idx="1829">
                  <c:v>43104.705266203702</c:v>
                </c:pt>
                <c:pt idx="1830">
                  <c:v>43104.712210648147</c:v>
                </c:pt>
                <c:pt idx="1831">
                  <c:v>43104.719155092593</c:v>
                </c:pt>
                <c:pt idx="1832">
                  <c:v>43104.726099537038</c:v>
                </c:pt>
                <c:pt idx="1833">
                  <c:v>43104.733043981483</c:v>
                </c:pt>
                <c:pt idx="1834">
                  <c:v>43104.739988425928</c:v>
                </c:pt>
                <c:pt idx="1835">
                  <c:v>43104.746932870374</c:v>
                </c:pt>
                <c:pt idx="1836">
                  <c:v>43104.753877314812</c:v>
                </c:pt>
                <c:pt idx="1837">
                  <c:v>43104.760821759257</c:v>
                </c:pt>
                <c:pt idx="1838">
                  <c:v>43104.767766203702</c:v>
                </c:pt>
                <c:pt idx="1839">
                  <c:v>43104.774699074071</c:v>
                </c:pt>
                <c:pt idx="1840">
                  <c:v>43104.781643518516</c:v>
                </c:pt>
                <c:pt idx="1841">
                  <c:v>43104.788587962961</c:v>
                </c:pt>
                <c:pt idx="1842">
                  <c:v>43104.795532407406</c:v>
                </c:pt>
                <c:pt idx="1843">
                  <c:v>43104.802476851852</c:v>
                </c:pt>
                <c:pt idx="1844">
                  <c:v>43104.809421296297</c:v>
                </c:pt>
                <c:pt idx="1845">
                  <c:v>43104.816365740742</c:v>
                </c:pt>
                <c:pt idx="1846">
                  <c:v>43104.823310185187</c:v>
                </c:pt>
                <c:pt idx="1847">
                  <c:v>43104.830254629633</c:v>
                </c:pt>
                <c:pt idx="1848">
                  <c:v>43104.837199074071</c:v>
                </c:pt>
                <c:pt idx="1849">
                  <c:v>43104.844143518516</c:v>
                </c:pt>
                <c:pt idx="1850">
                  <c:v>43104.851087962961</c:v>
                </c:pt>
                <c:pt idx="1851">
                  <c:v>43104.858032407406</c:v>
                </c:pt>
                <c:pt idx="1852">
                  <c:v>43104.864976851852</c:v>
                </c:pt>
                <c:pt idx="1853">
                  <c:v>43104.871921296297</c:v>
                </c:pt>
                <c:pt idx="1854">
                  <c:v>43104.878865740742</c:v>
                </c:pt>
                <c:pt idx="1855">
                  <c:v>43104.885810185187</c:v>
                </c:pt>
                <c:pt idx="1856">
                  <c:v>43104.892754629633</c:v>
                </c:pt>
                <c:pt idx="1857">
                  <c:v>43104.899699074071</c:v>
                </c:pt>
                <c:pt idx="1858">
                  <c:v>43104.906643518516</c:v>
                </c:pt>
                <c:pt idx="1859">
                  <c:v>43104.913587962961</c:v>
                </c:pt>
                <c:pt idx="1860">
                  <c:v>43104.920532407406</c:v>
                </c:pt>
                <c:pt idx="1861">
                  <c:v>43104.927476851852</c:v>
                </c:pt>
                <c:pt idx="1862">
                  <c:v>43104.934421296297</c:v>
                </c:pt>
                <c:pt idx="1863">
                  <c:v>43104.941365740742</c:v>
                </c:pt>
                <c:pt idx="1864">
                  <c:v>43104.948298611111</c:v>
                </c:pt>
                <c:pt idx="1865">
                  <c:v>43104.955243055556</c:v>
                </c:pt>
                <c:pt idx="1866">
                  <c:v>43104.962187500001</c:v>
                </c:pt>
                <c:pt idx="1867">
                  <c:v>43104.969131944446</c:v>
                </c:pt>
                <c:pt idx="1868">
                  <c:v>43104.976076388892</c:v>
                </c:pt>
                <c:pt idx="1869">
                  <c:v>43104.983020833337</c:v>
                </c:pt>
                <c:pt idx="1870">
                  <c:v>43104.989965277775</c:v>
                </c:pt>
                <c:pt idx="1871">
                  <c:v>43104.99690972222</c:v>
                </c:pt>
                <c:pt idx="1872">
                  <c:v>43105.003854166665</c:v>
                </c:pt>
                <c:pt idx="1873">
                  <c:v>43105.010798611111</c:v>
                </c:pt>
                <c:pt idx="1874">
                  <c:v>43105.017743055556</c:v>
                </c:pt>
                <c:pt idx="1875">
                  <c:v>43105.024687500001</c:v>
                </c:pt>
                <c:pt idx="1876">
                  <c:v>43105.031631944446</c:v>
                </c:pt>
                <c:pt idx="1877">
                  <c:v>43105.038576388892</c:v>
                </c:pt>
                <c:pt idx="1878">
                  <c:v>43105.045520833337</c:v>
                </c:pt>
                <c:pt idx="1879">
                  <c:v>43105.052465277775</c:v>
                </c:pt>
                <c:pt idx="1880">
                  <c:v>43105.05940972222</c:v>
                </c:pt>
                <c:pt idx="1881">
                  <c:v>43105.066354166665</c:v>
                </c:pt>
                <c:pt idx="1882">
                  <c:v>43105.073298611111</c:v>
                </c:pt>
                <c:pt idx="1883">
                  <c:v>43105.080243055556</c:v>
                </c:pt>
                <c:pt idx="1884">
                  <c:v>43105.087187500001</c:v>
                </c:pt>
                <c:pt idx="1885">
                  <c:v>43105.094131944446</c:v>
                </c:pt>
                <c:pt idx="1886">
                  <c:v>43105.101076388892</c:v>
                </c:pt>
                <c:pt idx="1887">
                  <c:v>43105.108020833337</c:v>
                </c:pt>
                <c:pt idx="1888">
                  <c:v>43105.114965277775</c:v>
                </c:pt>
                <c:pt idx="1889">
                  <c:v>43105.121898148151</c:v>
                </c:pt>
                <c:pt idx="1890">
                  <c:v>43105.128842592596</c:v>
                </c:pt>
                <c:pt idx="1891">
                  <c:v>43105.135787037034</c:v>
                </c:pt>
                <c:pt idx="1892">
                  <c:v>43105.142731481479</c:v>
                </c:pt>
                <c:pt idx="1893">
                  <c:v>43105.149675925924</c:v>
                </c:pt>
                <c:pt idx="1894">
                  <c:v>43105.15662037037</c:v>
                </c:pt>
                <c:pt idx="1895">
                  <c:v>43105.163564814815</c:v>
                </c:pt>
                <c:pt idx="1896">
                  <c:v>43105.17050925926</c:v>
                </c:pt>
                <c:pt idx="1897">
                  <c:v>43105.177453703705</c:v>
                </c:pt>
                <c:pt idx="1898">
                  <c:v>43105.184398148151</c:v>
                </c:pt>
                <c:pt idx="1899">
                  <c:v>43105.191342592596</c:v>
                </c:pt>
                <c:pt idx="1900">
                  <c:v>43105.198287037034</c:v>
                </c:pt>
                <c:pt idx="1901">
                  <c:v>43105.205231481479</c:v>
                </c:pt>
                <c:pt idx="1902">
                  <c:v>43105.212175925924</c:v>
                </c:pt>
                <c:pt idx="1903">
                  <c:v>43105.21912037037</c:v>
                </c:pt>
                <c:pt idx="1904">
                  <c:v>43105.226064814815</c:v>
                </c:pt>
                <c:pt idx="1905">
                  <c:v>43105.23300925926</c:v>
                </c:pt>
                <c:pt idx="1906">
                  <c:v>43105.239953703705</c:v>
                </c:pt>
                <c:pt idx="1907">
                  <c:v>43105.246898148151</c:v>
                </c:pt>
                <c:pt idx="1908">
                  <c:v>43105.253842592596</c:v>
                </c:pt>
                <c:pt idx="1909">
                  <c:v>43105.260787037034</c:v>
                </c:pt>
                <c:pt idx="1910">
                  <c:v>43105.267731481479</c:v>
                </c:pt>
                <c:pt idx="1911">
                  <c:v>43105.274675925924</c:v>
                </c:pt>
                <c:pt idx="1912">
                  <c:v>43105.28162037037</c:v>
                </c:pt>
                <c:pt idx="1913">
                  <c:v>43105.288564814815</c:v>
                </c:pt>
                <c:pt idx="1914">
                  <c:v>43105.295497685183</c:v>
                </c:pt>
                <c:pt idx="1915">
                  <c:v>43105.302442129629</c:v>
                </c:pt>
                <c:pt idx="1916">
                  <c:v>43105.309386574074</c:v>
                </c:pt>
                <c:pt idx="1917">
                  <c:v>43105.316331018519</c:v>
                </c:pt>
                <c:pt idx="1918">
                  <c:v>43105.323275462964</c:v>
                </c:pt>
                <c:pt idx="1919">
                  <c:v>43105.33021990741</c:v>
                </c:pt>
                <c:pt idx="1920">
                  <c:v>43105.337164351855</c:v>
                </c:pt>
                <c:pt idx="1921">
                  <c:v>43105.344108796293</c:v>
                </c:pt>
                <c:pt idx="1922">
                  <c:v>43105.351053240738</c:v>
                </c:pt>
                <c:pt idx="1923">
                  <c:v>43105.357997685183</c:v>
                </c:pt>
                <c:pt idx="1924">
                  <c:v>43105.364942129629</c:v>
                </c:pt>
                <c:pt idx="1925">
                  <c:v>43105.371886574074</c:v>
                </c:pt>
                <c:pt idx="1926">
                  <c:v>43105.378831018519</c:v>
                </c:pt>
                <c:pt idx="1927">
                  <c:v>43105.385775462964</c:v>
                </c:pt>
                <c:pt idx="1928">
                  <c:v>43105.39271990741</c:v>
                </c:pt>
                <c:pt idx="1929">
                  <c:v>43105.399664351855</c:v>
                </c:pt>
                <c:pt idx="1930">
                  <c:v>43105.406608796293</c:v>
                </c:pt>
                <c:pt idx="1931">
                  <c:v>43105.413553240738</c:v>
                </c:pt>
                <c:pt idx="1932">
                  <c:v>43105.420497685183</c:v>
                </c:pt>
                <c:pt idx="1933">
                  <c:v>43105.427442129629</c:v>
                </c:pt>
                <c:pt idx="1934">
                  <c:v>43105.434386574074</c:v>
                </c:pt>
                <c:pt idx="1935">
                  <c:v>43105.441331018519</c:v>
                </c:pt>
                <c:pt idx="1936">
                  <c:v>43105.448275462964</c:v>
                </c:pt>
                <c:pt idx="1937">
                  <c:v>43105.45521990741</c:v>
                </c:pt>
                <c:pt idx="1938">
                  <c:v>43105.462164351855</c:v>
                </c:pt>
                <c:pt idx="1939">
                  <c:v>43105.469097222223</c:v>
                </c:pt>
                <c:pt idx="1940">
                  <c:v>43105.476041666669</c:v>
                </c:pt>
                <c:pt idx="1941">
                  <c:v>43105.482986111114</c:v>
                </c:pt>
                <c:pt idx="1942">
                  <c:v>43105.489930555559</c:v>
                </c:pt>
                <c:pt idx="1943">
                  <c:v>43105.496874999997</c:v>
                </c:pt>
                <c:pt idx="1944">
                  <c:v>43105.503819444442</c:v>
                </c:pt>
                <c:pt idx="1945">
                  <c:v>43105.510763888888</c:v>
                </c:pt>
                <c:pt idx="1946">
                  <c:v>43105.517708333333</c:v>
                </c:pt>
                <c:pt idx="1947">
                  <c:v>43105.524652777778</c:v>
                </c:pt>
                <c:pt idx="1948">
                  <c:v>43105.531597222223</c:v>
                </c:pt>
                <c:pt idx="1949">
                  <c:v>43105.538541666669</c:v>
                </c:pt>
                <c:pt idx="1950">
                  <c:v>43105.545486111114</c:v>
                </c:pt>
                <c:pt idx="1951">
                  <c:v>43105.552430555559</c:v>
                </c:pt>
                <c:pt idx="1952">
                  <c:v>43105.559374999997</c:v>
                </c:pt>
                <c:pt idx="1953">
                  <c:v>43105.566319444442</c:v>
                </c:pt>
                <c:pt idx="1954">
                  <c:v>43105.573263888888</c:v>
                </c:pt>
                <c:pt idx="1955">
                  <c:v>43105.580208333333</c:v>
                </c:pt>
                <c:pt idx="1956">
                  <c:v>43105.587152777778</c:v>
                </c:pt>
                <c:pt idx="1957">
                  <c:v>43105.594097222223</c:v>
                </c:pt>
                <c:pt idx="1958">
                  <c:v>43105.601041666669</c:v>
                </c:pt>
                <c:pt idx="1959">
                  <c:v>43105.607986111114</c:v>
                </c:pt>
                <c:pt idx="1960">
                  <c:v>43105.614930555559</c:v>
                </c:pt>
                <c:pt idx="1961">
                  <c:v>43105.621874999997</c:v>
                </c:pt>
                <c:pt idx="1962">
                  <c:v>43105.628819444442</c:v>
                </c:pt>
                <c:pt idx="1963">
                  <c:v>43105.635763888888</c:v>
                </c:pt>
                <c:pt idx="1964">
                  <c:v>43105.642696759256</c:v>
                </c:pt>
                <c:pt idx="1965">
                  <c:v>43105.649641203701</c:v>
                </c:pt>
                <c:pt idx="1966">
                  <c:v>43105.656585648147</c:v>
                </c:pt>
                <c:pt idx="1967">
                  <c:v>43105.663530092592</c:v>
                </c:pt>
                <c:pt idx="1968">
                  <c:v>43105.670474537037</c:v>
                </c:pt>
                <c:pt idx="1969">
                  <c:v>43105.677418981482</c:v>
                </c:pt>
                <c:pt idx="1970">
                  <c:v>43105.684363425928</c:v>
                </c:pt>
                <c:pt idx="1971">
                  <c:v>43105.691307870373</c:v>
                </c:pt>
                <c:pt idx="1972">
                  <c:v>43105.698252314818</c:v>
                </c:pt>
                <c:pt idx="1973">
                  <c:v>43105.705196759256</c:v>
                </c:pt>
                <c:pt idx="1974">
                  <c:v>43105.712141203701</c:v>
                </c:pt>
                <c:pt idx="1975">
                  <c:v>43105.719085648147</c:v>
                </c:pt>
                <c:pt idx="1976">
                  <c:v>43105.726030092592</c:v>
                </c:pt>
                <c:pt idx="1977">
                  <c:v>43105.732974537037</c:v>
                </c:pt>
                <c:pt idx="1978">
                  <c:v>43105.739918981482</c:v>
                </c:pt>
                <c:pt idx="1979">
                  <c:v>43105.746863425928</c:v>
                </c:pt>
                <c:pt idx="1980">
                  <c:v>43105.753807870373</c:v>
                </c:pt>
                <c:pt idx="1981">
                  <c:v>43105.760752314818</c:v>
                </c:pt>
                <c:pt idx="1982">
                  <c:v>43105.767696759256</c:v>
                </c:pt>
                <c:pt idx="1983">
                  <c:v>43105.774641203701</c:v>
                </c:pt>
                <c:pt idx="1984">
                  <c:v>43105.781585648147</c:v>
                </c:pt>
                <c:pt idx="1985">
                  <c:v>43105.788530092592</c:v>
                </c:pt>
                <c:pt idx="1986">
                  <c:v>43105.795474537037</c:v>
                </c:pt>
                <c:pt idx="1987">
                  <c:v>43105.802418981482</c:v>
                </c:pt>
                <c:pt idx="1988">
                  <c:v>43105.809351851851</c:v>
                </c:pt>
                <c:pt idx="1989">
                  <c:v>43105.816296296296</c:v>
                </c:pt>
                <c:pt idx="1990">
                  <c:v>43105.823240740741</c:v>
                </c:pt>
                <c:pt idx="1991">
                  <c:v>43105.830185185187</c:v>
                </c:pt>
                <c:pt idx="1992">
                  <c:v>43105.837129629632</c:v>
                </c:pt>
                <c:pt idx="1993">
                  <c:v>43105.844074074077</c:v>
                </c:pt>
                <c:pt idx="1994">
                  <c:v>43105.851018518515</c:v>
                </c:pt>
                <c:pt idx="1995">
                  <c:v>43105.85796296296</c:v>
                </c:pt>
                <c:pt idx="1996">
                  <c:v>43105.864907407406</c:v>
                </c:pt>
                <c:pt idx="1997">
                  <c:v>43105.871851851851</c:v>
                </c:pt>
                <c:pt idx="1998">
                  <c:v>43105.878796296296</c:v>
                </c:pt>
                <c:pt idx="1999">
                  <c:v>43105.885740740741</c:v>
                </c:pt>
                <c:pt idx="2000">
                  <c:v>43105.892685185187</c:v>
                </c:pt>
                <c:pt idx="2001">
                  <c:v>43105.899629629632</c:v>
                </c:pt>
                <c:pt idx="2002">
                  <c:v>43105.906574074077</c:v>
                </c:pt>
                <c:pt idx="2003">
                  <c:v>43105.913518518515</c:v>
                </c:pt>
                <c:pt idx="2004">
                  <c:v>43105.92046296296</c:v>
                </c:pt>
                <c:pt idx="2005">
                  <c:v>43105.927407407406</c:v>
                </c:pt>
                <c:pt idx="2006">
                  <c:v>43105.934351851851</c:v>
                </c:pt>
                <c:pt idx="2007">
                  <c:v>43105.941296296296</c:v>
                </c:pt>
                <c:pt idx="2008">
                  <c:v>43105.948240740741</c:v>
                </c:pt>
                <c:pt idx="2009">
                  <c:v>43105.955185185187</c:v>
                </c:pt>
                <c:pt idx="2010">
                  <c:v>43105.962129629632</c:v>
                </c:pt>
                <c:pt idx="2011">
                  <c:v>43105.969074074077</c:v>
                </c:pt>
                <c:pt idx="2012">
                  <c:v>43105.976018518515</c:v>
                </c:pt>
                <c:pt idx="2013">
                  <c:v>43105.982951388891</c:v>
                </c:pt>
                <c:pt idx="2014">
                  <c:v>43105.989895833336</c:v>
                </c:pt>
                <c:pt idx="2015">
                  <c:v>43105.996840277781</c:v>
                </c:pt>
                <c:pt idx="2016">
                  <c:v>43106.003784722219</c:v>
                </c:pt>
                <c:pt idx="2017">
                  <c:v>43106.010729166665</c:v>
                </c:pt>
                <c:pt idx="2018">
                  <c:v>43106.01767361111</c:v>
                </c:pt>
                <c:pt idx="2019">
                  <c:v>43106.024618055555</c:v>
                </c:pt>
                <c:pt idx="2020">
                  <c:v>43106.0315625</c:v>
                </c:pt>
                <c:pt idx="2021">
                  <c:v>43106.038506944446</c:v>
                </c:pt>
                <c:pt idx="2022">
                  <c:v>43106.045451388891</c:v>
                </c:pt>
                <c:pt idx="2023">
                  <c:v>43106.052395833336</c:v>
                </c:pt>
                <c:pt idx="2024">
                  <c:v>43106.059340277781</c:v>
                </c:pt>
                <c:pt idx="2025">
                  <c:v>43106.066284722219</c:v>
                </c:pt>
                <c:pt idx="2026">
                  <c:v>43106.073229166665</c:v>
                </c:pt>
                <c:pt idx="2027">
                  <c:v>43106.08017361111</c:v>
                </c:pt>
                <c:pt idx="2028">
                  <c:v>43106.087118055555</c:v>
                </c:pt>
                <c:pt idx="2029">
                  <c:v>43106.0940625</c:v>
                </c:pt>
                <c:pt idx="2030">
                  <c:v>43106.101006944446</c:v>
                </c:pt>
                <c:pt idx="2031">
                  <c:v>43106.107951388891</c:v>
                </c:pt>
                <c:pt idx="2032">
                  <c:v>43106.114895833336</c:v>
                </c:pt>
                <c:pt idx="2033">
                  <c:v>43106.121840277781</c:v>
                </c:pt>
                <c:pt idx="2034">
                  <c:v>43106.128784722219</c:v>
                </c:pt>
                <c:pt idx="2035">
                  <c:v>43106.135729166665</c:v>
                </c:pt>
                <c:pt idx="2036">
                  <c:v>43106.14267361111</c:v>
                </c:pt>
                <c:pt idx="2037">
                  <c:v>43106.149618055555</c:v>
                </c:pt>
                <c:pt idx="2038">
                  <c:v>43106.156550925924</c:v>
                </c:pt>
                <c:pt idx="2039">
                  <c:v>43106.163495370369</c:v>
                </c:pt>
                <c:pt idx="2040">
                  <c:v>43106.170439814814</c:v>
                </c:pt>
                <c:pt idx="2041">
                  <c:v>43106.177384259259</c:v>
                </c:pt>
                <c:pt idx="2042">
                  <c:v>43106.184328703705</c:v>
                </c:pt>
                <c:pt idx="2043">
                  <c:v>43106.19127314815</c:v>
                </c:pt>
                <c:pt idx="2044">
                  <c:v>43106.198217592595</c:v>
                </c:pt>
                <c:pt idx="2045">
                  <c:v>43106.20516203704</c:v>
                </c:pt>
                <c:pt idx="2046">
                  <c:v>43106.212106481478</c:v>
                </c:pt>
                <c:pt idx="2047">
                  <c:v>43106.219050925924</c:v>
                </c:pt>
                <c:pt idx="2048">
                  <c:v>43106.225995370369</c:v>
                </c:pt>
                <c:pt idx="2049">
                  <c:v>43106.232939814814</c:v>
                </c:pt>
                <c:pt idx="2050">
                  <c:v>43106.239884259259</c:v>
                </c:pt>
                <c:pt idx="2051">
                  <c:v>43106.246828703705</c:v>
                </c:pt>
                <c:pt idx="2052">
                  <c:v>43106.25377314815</c:v>
                </c:pt>
                <c:pt idx="2053">
                  <c:v>43106.260717592595</c:v>
                </c:pt>
                <c:pt idx="2054">
                  <c:v>43106.26766203704</c:v>
                </c:pt>
                <c:pt idx="2055">
                  <c:v>43106.274606481478</c:v>
                </c:pt>
                <c:pt idx="2056">
                  <c:v>43106.281550925924</c:v>
                </c:pt>
                <c:pt idx="2057">
                  <c:v>43106.288495370369</c:v>
                </c:pt>
                <c:pt idx="2058">
                  <c:v>43106.295439814814</c:v>
                </c:pt>
                <c:pt idx="2059">
                  <c:v>43106.302384259259</c:v>
                </c:pt>
                <c:pt idx="2060">
                  <c:v>43106.309328703705</c:v>
                </c:pt>
                <c:pt idx="2061">
                  <c:v>43106.31627314815</c:v>
                </c:pt>
                <c:pt idx="2062">
                  <c:v>43106.323217592595</c:v>
                </c:pt>
                <c:pt idx="2063">
                  <c:v>43106.330150462964</c:v>
                </c:pt>
                <c:pt idx="2064">
                  <c:v>43106.337094907409</c:v>
                </c:pt>
                <c:pt idx="2065">
                  <c:v>43106.344039351854</c:v>
                </c:pt>
                <c:pt idx="2066">
                  <c:v>43106.350983796299</c:v>
                </c:pt>
                <c:pt idx="2067">
                  <c:v>43106.357928240737</c:v>
                </c:pt>
                <c:pt idx="2068">
                  <c:v>43106.364872685182</c:v>
                </c:pt>
                <c:pt idx="2069">
                  <c:v>43106.371817129628</c:v>
                </c:pt>
                <c:pt idx="2070">
                  <c:v>43106.378761574073</c:v>
                </c:pt>
                <c:pt idx="2071">
                  <c:v>43106.385706018518</c:v>
                </c:pt>
                <c:pt idx="2072">
                  <c:v>43106.392650462964</c:v>
                </c:pt>
                <c:pt idx="2073">
                  <c:v>43106.399594907409</c:v>
                </c:pt>
                <c:pt idx="2074">
                  <c:v>43106.406539351854</c:v>
                </c:pt>
                <c:pt idx="2075">
                  <c:v>43106.413483796299</c:v>
                </c:pt>
                <c:pt idx="2076">
                  <c:v>43106.420428240737</c:v>
                </c:pt>
                <c:pt idx="2077">
                  <c:v>43106.427372685182</c:v>
                </c:pt>
                <c:pt idx="2078">
                  <c:v>43106.434317129628</c:v>
                </c:pt>
                <c:pt idx="2079">
                  <c:v>43106.441261574073</c:v>
                </c:pt>
                <c:pt idx="2080">
                  <c:v>43106.448206018518</c:v>
                </c:pt>
                <c:pt idx="2081">
                  <c:v>43106.455150462964</c:v>
                </c:pt>
                <c:pt idx="2082">
                  <c:v>43106.462094907409</c:v>
                </c:pt>
                <c:pt idx="2083">
                  <c:v>43106.469039351854</c:v>
                </c:pt>
                <c:pt idx="2084">
                  <c:v>43106.475983796299</c:v>
                </c:pt>
                <c:pt idx="2085">
                  <c:v>43106.482928240737</c:v>
                </c:pt>
                <c:pt idx="2086">
                  <c:v>43106.489872685182</c:v>
                </c:pt>
                <c:pt idx="2087">
                  <c:v>43106.496817129628</c:v>
                </c:pt>
                <c:pt idx="2088">
                  <c:v>43106.503750000003</c:v>
                </c:pt>
                <c:pt idx="2089">
                  <c:v>43106.510694444441</c:v>
                </c:pt>
                <c:pt idx="2090">
                  <c:v>43106.517638888887</c:v>
                </c:pt>
                <c:pt idx="2091">
                  <c:v>43106.524583333332</c:v>
                </c:pt>
                <c:pt idx="2092">
                  <c:v>43106.531527777777</c:v>
                </c:pt>
                <c:pt idx="2093">
                  <c:v>43106.538472222222</c:v>
                </c:pt>
                <c:pt idx="2094">
                  <c:v>43106.545416666668</c:v>
                </c:pt>
                <c:pt idx="2095">
                  <c:v>43106.552361111113</c:v>
                </c:pt>
                <c:pt idx="2096">
                  <c:v>43106.559305555558</c:v>
                </c:pt>
                <c:pt idx="2097">
                  <c:v>43106.566250000003</c:v>
                </c:pt>
                <c:pt idx="2098">
                  <c:v>43106.573194444441</c:v>
                </c:pt>
                <c:pt idx="2099">
                  <c:v>43106.580138888887</c:v>
                </c:pt>
                <c:pt idx="2100">
                  <c:v>43106.587083333332</c:v>
                </c:pt>
                <c:pt idx="2101">
                  <c:v>43106.594027777777</c:v>
                </c:pt>
                <c:pt idx="2102">
                  <c:v>43106.600972222222</c:v>
                </c:pt>
                <c:pt idx="2103">
                  <c:v>43106.607916666668</c:v>
                </c:pt>
                <c:pt idx="2104">
                  <c:v>43106.614861111113</c:v>
                </c:pt>
                <c:pt idx="2105">
                  <c:v>43106.621805555558</c:v>
                </c:pt>
                <c:pt idx="2106">
                  <c:v>43106.628750000003</c:v>
                </c:pt>
                <c:pt idx="2107">
                  <c:v>43106.635694444441</c:v>
                </c:pt>
                <c:pt idx="2108">
                  <c:v>43106.642638888887</c:v>
                </c:pt>
                <c:pt idx="2109">
                  <c:v>43106.649583333332</c:v>
                </c:pt>
                <c:pt idx="2110">
                  <c:v>43106.656527777777</c:v>
                </c:pt>
                <c:pt idx="2111">
                  <c:v>43106.663472222222</c:v>
                </c:pt>
                <c:pt idx="2112">
                  <c:v>43106.670416666668</c:v>
                </c:pt>
                <c:pt idx="2113">
                  <c:v>43106.677349537036</c:v>
                </c:pt>
                <c:pt idx="2114">
                  <c:v>43106.684293981481</c:v>
                </c:pt>
                <c:pt idx="2115">
                  <c:v>43106.691238425927</c:v>
                </c:pt>
                <c:pt idx="2116">
                  <c:v>43106.698182870372</c:v>
                </c:pt>
                <c:pt idx="2117">
                  <c:v>43106.705127314817</c:v>
                </c:pt>
                <c:pt idx="2118">
                  <c:v>43106.712071759262</c:v>
                </c:pt>
                <c:pt idx="2119">
                  <c:v>43106.7190162037</c:v>
                </c:pt>
                <c:pt idx="2120">
                  <c:v>43106.725960648146</c:v>
                </c:pt>
                <c:pt idx="2121">
                  <c:v>43106.732905092591</c:v>
                </c:pt>
                <c:pt idx="2122">
                  <c:v>43106.739849537036</c:v>
                </c:pt>
                <c:pt idx="2123">
                  <c:v>43106.746793981481</c:v>
                </c:pt>
                <c:pt idx="2124">
                  <c:v>43106.753738425927</c:v>
                </c:pt>
                <c:pt idx="2125">
                  <c:v>43106.760682870372</c:v>
                </c:pt>
                <c:pt idx="2126">
                  <c:v>43106.767627314817</c:v>
                </c:pt>
                <c:pt idx="2127">
                  <c:v>43106.774571759262</c:v>
                </c:pt>
                <c:pt idx="2128">
                  <c:v>43106.7815162037</c:v>
                </c:pt>
                <c:pt idx="2129">
                  <c:v>43106.788460648146</c:v>
                </c:pt>
                <c:pt idx="2130">
                  <c:v>43106.795405092591</c:v>
                </c:pt>
                <c:pt idx="2131">
                  <c:v>43106.802349537036</c:v>
                </c:pt>
                <c:pt idx="2132">
                  <c:v>43106.809293981481</c:v>
                </c:pt>
                <c:pt idx="2133">
                  <c:v>43106.816238425927</c:v>
                </c:pt>
                <c:pt idx="2134">
                  <c:v>43106.823182870372</c:v>
                </c:pt>
                <c:pt idx="2135">
                  <c:v>43106.830127314817</c:v>
                </c:pt>
                <c:pt idx="2136">
                  <c:v>43106.837071759262</c:v>
                </c:pt>
                <c:pt idx="2137">
                  <c:v>43106.8440162037</c:v>
                </c:pt>
                <c:pt idx="2138">
                  <c:v>43106.850949074076</c:v>
                </c:pt>
                <c:pt idx="2139">
                  <c:v>43106.857893518521</c:v>
                </c:pt>
                <c:pt idx="2140">
                  <c:v>43106.864837962959</c:v>
                </c:pt>
                <c:pt idx="2141">
                  <c:v>43106.871782407405</c:v>
                </c:pt>
                <c:pt idx="2142">
                  <c:v>43106.87872685185</c:v>
                </c:pt>
                <c:pt idx="2143">
                  <c:v>43106.885671296295</c:v>
                </c:pt>
                <c:pt idx="2144">
                  <c:v>43106.89261574074</c:v>
                </c:pt>
                <c:pt idx="2145">
                  <c:v>43106.899560185186</c:v>
                </c:pt>
                <c:pt idx="2146">
                  <c:v>43106.906504629631</c:v>
                </c:pt>
                <c:pt idx="2147">
                  <c:v>43106.913449074076</c:v>
                </c:pt>
                <c:pt idx="2148">
                  <c:v>43106.920393518521</c:v>
                </c:pt>
                <c:pt idx="2149">
                  <c:v>43106.927337962959</c:v>
                </c:pt>
                <c:pt idx="2150">
                  <c:v>43106.934282407405</c:v>
                </c:pt>
                <c:pt idx="2151">
                  <c:v>43106.94122685185</c:v>
                </c:pt>
                <c:pt idx="2152">
                  <c:v>43106.948171296295</c:v>
                </c:pt>
                <c:pt idx="2153">
                  <c:v>43106.95511574074</c:v>
                </c:pt>
                <c:pt idx="2154">
                  <c:v>43106.962060185186</c:v>
                </c:pt>
                <c:pt idx="2155">
                  <c:v>43106.969004629631</c:v>
                </c:pt>
                <c:pt idx="2156">
                  <c:v>43106.975949074076</c:v>
                </c:pt>
                <c:pt idx="2157">
                  <c:v>43106.982893518521</c:v>
                </c:pt>
                <c:pt idx="2158">
                  <c:v>43106.989837962959</c:v>
                </c:pt>
                <c:pt idx="2159">
                  <c:v>43106.996782407405</c:v>
                </c:pt>
                <c:pt idx="2160">
                  <c:v>43107.00372685185</c:v>
                </c:pt>
                <c:pt idx="2161">
                  <c:v>43107.010671296295</c:v>
                </c:pt>
                <c:pt idx="2162">
                  <c:v>43107.01761574074</c:v>
                </c:pt>
                <c:pt idx="2163">
                  <c:v>43107.024548611109</c:v>
                </c:pt>
                <c:pt idx="2164">
                  <c:v>43107.031493055554</c:v>
                </c:pt>
                <c:pt idx="2165">
                  <c:v>43107.038437499999</c:v>
                </c:pt>
                <c:pt idx="2166">
                  <c:v>43107.045381944445</c:v>
                </c:pt>
                <c:pt idx="2167">
                  <c:v>43107.05232638889</c:v>
                </c:pt>
                <c:pt idx="2168">
                  <c:v>43107.059270833335</c:v>
                </c:pt>
                <c:pt idx="2169">
                  <c:v>43107.06621527778</c:v>
                </c:pt>
                <c:pt idx="2170">
                  <c:v>43107.073159722226</c:v>
                </c:pt>
                <c:pt idx="2171">
                  <c:v>43107.080104166664</c:v>
                </c:pt>
                <c:pt idx="2172">
                  <c:v>43107.087048611109</c:v>
                </c:pt>
                <c:pt idx="2173">
                  <c:v>43107.093993055554</c:v>
                </c:pt>
                <c:pt idx="2174">
                  <c:v>43107.100937499999</c:v>
                </c:pt>
                <c:pt idx="2175">
                  <c:v>43107.107881944445</c:v>
                </c:pt>
                <c:pt idx="2176">
                  <c:v>43107.11482638889</c:v>
                </c:pt>
                <c:pt idx="2177">
                  <c:v>43107.121770833335</c:v>
                </c:pt>
                <c:pt idx="2178">
                  <c:v>43107.12871527778</c:v>
                </c:pt>
                <c:pt idx="2179">
                  <c:v>43107.135659722226</c:v>
                </c:pt>
                <c:pt idx="2180">
                  <c:v>43107.142604166664</c:v>
                </c:pt>
                <c:pt idx="2181">
                  <c:v>43107.149548611109</c:v>
                </c:pt>
                <c:pt idx="2182">
                  <c:v>43107.156493055554</c:v>
                </c:pt>
                <c:pt idx="2183">
                  <c:v>43107.163437499999</c:v>
                </c:pt>
                <c:pt idx="2184">
                  <c:v>43107.170381944445</c:v>
                </c:pt>
                <c:pt idx="2185">
                  <c:v>43107.17732638889</c:v>
                </c:pt>
                <c:pt idx="2186">
                  <c:v>43107.184270833335</c:v>
                </c:pt>
                <c:pt idx="2187">
                  <c:v>43107.19121527778</c:v>
                </c:pt>
                <c:pt idx="2188">
                  <c:v>43107.198148148149</c:v>
                </c:pt>
                <c:pt idx="2189">
                  <c:v>43107.205092592594</c:v>
                </c:pt>
                <c:pt idx="2190">
                  <c:v>43107.212037037039</c:v>
                </c:pt>
                <c:pt idx="2191">
                  <c:v>43107.218981481485</c:v>
                </c:pt>
                <c:pt idx="2192">
                  <c:v>43107.225925925923</c:v>
                </c:pt>
                <c:pt idx="2193">
                  <c:v>43107.232870370368</c:v>
                </c:pt>
                <c:pt idx="2194">
                  <c:v>43107.239814814813</c:v>
                </c:pt>
                <c:pt idx="2195">
                  <c:v>43107.246759259258</c:v>
                </c:pt>
                <c:pt idx="2196">
                  <c:v>43107.253703703704</c:v>
                </c:pt>
                <c:pt idx="2197">
                  <c:v>43107.260648148149</c:v>
                </c:pt>
                <c:pt idx="2198">
                  <c:v>43107.267592592594</c:v>
                </c:pt>
                <c:pt idx="2199">
                  <c:v>43107.274537037039</c:v>
                </c:pt>
                <c:pt idx="2200">
                  <c:v>43107.281481481485</c:v>
                </c:pt>
                <c:pt idx="2201">
                  <c:v>43107.288425925923</c:v>
                </c:pt>
                <c:pt idx="2202">
                  <c:v>43107.295370370368</c:v>
                </c:pt>
                <c:pt idx="2203">
                  <c:v>43107.302314814813</c:v>
                </c:pt>
                <c:pt idx="2204">
                  <c:v>43107.309259259258</c:v>
                </c:pt>
                <c:pt idx="2205">
                  <c:v>43107.316203703704</c:v>
                </c:pt>
                <c:pt idx="2206">
                  <c:v>43107.323148148149</c:v>
                </c:pt>
                <c:pt idx="2207">
                  <c:v>43107.330092592594</c:v>
                </c:pt>
                <c:pt idx="2208">
                  <c:v>43107.337037037039</c:v>
                </c:pt>
                <c:pt idx="2209">
                  <c:v>43107.343981481485</c:v>
                </c:pt>
                <c:pt idx="2210">
                  <c:v>43107.350925925923</c:v>
                </c:pt>
                <c:pt idx="2211">
                  <c:v>43107.357870370368</c:v>
                </c:pt>
                <c:pt idx="2212">
                  <c:v>43107.364803240744</c:v>
                </c:pt>
                <c:pt idx="2213">
                  <c:v>43107.371747685182</c:v>
                </c:pt>
                <c:pt idx="2214">
                  <c:v>43107.378692129627</c:v>
                </c:pt>
                <c:pt idx="2215">
                  <c:v>43107.385636574072</c:v>
                </c:pt>
                <c:pt idx="2216">
                  <c:v>43107.392581018517</c:v>
                </c:pt>
                <c:pt idx="2217">
                  <c:v>43107.399525462963</c:v>
                </c:pt>
                <c:pt idx="2218">
                  <c:v>43107.406469907408</c:v>
                </c:pt>
                <c:pt idx="2219">
                  <c:v>43107.413414351853</c:v>
                </c:pt>
                <c:pt idx="2220">
                  <c:v>43107.420358796298</c:v>
                </c:pt>
                <c:pt idx="2221">
                  <c:v>43107.427303240744</c:v>
                </c:pt>
                <c:pt idx="2222">
                  <c:v>43107.434247685182</c:v>
                </c:pt>
                <c:pt idx="2223">
                  <c:v>43107.441192129627</c:v>
                </c:pt>
                <c:pt idx="2224">
                  <c:v>43107.448136574072</c:v>
                </c:pt>
                <c:pt idx="2225">
                  <c:v>43107.455081018517</c:v>
                </c:pt>
                <c:pt idx="2226">
                  <c:v>43107.462025462963</c:v>
                </c:pt>
                <c:pt idx="2227">
                  <c:v>43107.468969907408</c:v>
                </c:pt>
                <c:pt idx="2228">
                  <c:v>43107.475914351853</c:v>
                </c:pt>
                <c:pt idx="2229">
                  <c:v>43107.482858796298</c:v>
                </c:pt>
                <c:pt idx="2230">
                  <c:v>43107.489803240744</c:v>
                </c:pt>
                <c:pt idx="2231">
                  <c:v>43107.496747685182</c:v>
                </c:pt>
                <c:pt idx="2232">
                  <c:v>43107.503692129627</c:v>
                </c:pt>
                <c:pt idx="2233">
                  <c:v>43107.510636574072</c:v>
                </c:pt>
                <c:pt idx="2234">
                  <c:v>43107.517581018517</c:v>
                </c:pt>
                <c:pt idx="2235">
                  <c:v>43107.524525462963</c:v>
                </c:pt>
                <c:pt idx="2236">
                  <c:v>43107.531469907408</c:v>
                </c:pt>
                <c:pt idx="2237">
                  <c:v>43107.538402777776</c:v>
                </c:pt>
                <c:pt idx="2238">
                  <c:v>43107.545347222222</c:v>
                </c:pt>
                <c:pt idx="2239">
                  <c:v>43107.552291666667</c:v>
                </c:pt>
                <c:pt idx="2240">
                  <c:v>43107.559236111112</c:v>
                </c:pt>
                <c:pt idx="2241">
                  <c:v>43107.566180555557</c:v>
                </c:pt>
                <c:pt idx="2242">
                  <c:v>43107.573125000003</c:v>
                </c:pt>
                <c:pt idx="2243">
                  <c:v>43107.580069444448</c:v>
                </c:pt>
                <c:pt idx="2244">
                  <c:v>43107.587013888886</c:v>
                </c:pt>
                <c:pt idx="2245">
                  <c:v>43107.593958333331</c:v>
                </c:pt>
                <c:pt idx="2246">
                  <c:v>43107.600902777776</c:v>
                </c:pt>
                <c:pt idx="2247">
                  <c:v>43107.607847222222</c:v>
                </c:pt>
                <c:pt idx="2248">
                  <c:v>43107.614791666667</c:v>
                </c:pt>
                <c:pt idx="2249">
                  <c:v>43107.621736111112</c:v>
                </c:pt>
                <c:pt idx="2250">
                  <c:v>43107.628680555557</c:v>
                </c:pt>
                <c:pt idx="2251">
                  <c:v>43107.635625000003</c:v>
                </c:pt>
                <c:pt idx="2252">
                  <c:v>43107.642569444448</c:v>
                </c:pt>
                <c:pt idx="2253">
                  <c:v>43107.649513888886</c:v>
                </c:pt>
                <c:pt idx="2254">
                  <c:v>43107.656458333331</c:v>
                </c:pt>
                <c:pt idx="2255">
                  <c:v>43107.663402777776</c:v>
                </c:pt>
                <c:pt idx="2256">
                  <c:v>43107.670347222222</c:v>
                </c:pt>
                <c:pt idx="2257">
                  <c:v>43107.677291666667</c:v>
                </c:pt>
                <c:pt idx="2258">
                  <c:v>43107.684236111112</c:v>
                </c:pt>
                <c:pt idx="2259">
                  <c:v>43107.691180555557</c:v>
                </c:pt>
                <c:pt idx="2260">
                  <c:v>43107.698125000003</c:v>
                </c:pt>
                <c:pt idx="2261">
                  <c:v>43107.705069444448</c:v>
                </c:pt>
                <c:pt idx="2262">
                  <c:v>43107.712002314816</c:v>
                </c:pt>
                <c:pt idx="2263">
                  <c:v>43107.718946759262</c:v>
                </c:pt>
                <c:pt idx="2264">
                  <c:v>43107.725891203707</c:v>
                </c:pt>
                <c:pt idx="2265">
                  <c:v>43107.732835648145</c:v>
                </c:pt>
                <c:pt idx="2266">
                  <c:v>43107.73978009259</c:v>
                </c:pt>
                <c:pt idx="2267">
                  <c:v>43107.746724537035</c:v>
                </c:pt>
                <c:pt idx="2268">
                  <c:v>43107.753668981481</c:v>
                </c:pt>
                <c:pt idx="2269">
                  <c:v>43107.760613425926</c:v>
                </c:pt>
                <c:pt idx="2270">
                  <c:v>43107.767557870371</c:v>
                </c:pt>
                <c:pt idx="2271">
                  <c:v>43107.774502314816</c:v>
                </c:pt>
                <c:pt idx="2272">
                  <c:v>43107.781446759262</c:v>
                </c:pt>
                <c:pt idx="2273">
                  <c:v>43107.788391203707</c:v>
                </c:pt>
                <c:pt idx="2274">
                  <c:v>43107.795335648145</c:v>
                </c:pt>
                <c:pt idx="2275">
                  <c:v>43107.80228009259</c:v>
                </c:pt>
                <c:pt idx="2276">
                  <c:v>43107.809224537035</c:v>
                </c:pt>
                <c:pt idx="2277">
                  <c:v>43107.816168981481</c:v>
                </c:pt>
                <c:pt idx="2278">
                  <c:v>43107.823113425926</c:v>
                </c:pt>
                <c:pt idx="2279">
                  <c:v>43107.830057870371</c:v>
                </c:pt>
                <c:pt idx="2280">
                  <c:v>43107.837002314816</c:v>
                </c:pt>
                <c:pt idx="2281">
                  <c:v>43107.843946759262</c:v>
                </c:pt>
                <c:pt idx="2282">
                  <c:v>43107.850891203707</c:v>
                </c:pt>
                <c:pt idx="2283">
                  <c:v>43107.857835648145</c:v>
                </c:pt>
                <c:pt idx="2284">
                  <c:v>43107.86478009259</c:v>
                </c:pt>
                <c:pt idx="2285">
                  <c:v>43107.871724537035</c:v>
                </c:pt>
                <c:pt idx="2286">
                  <c:v>43107.878668981481</c:v>
                </c:pt>
                <c:pt idx="2287">
                  <c:v>43107.885601851849</c:v>
                </c:pt>
                <c:pt idx="2288">
                  <c:v>43107.892546296294</c:v>
                </c:pt>
                <c:pt idx="2289">
                  <c:v>43107.89949074074</c:v>
                </c:pt>
                <c:pt idx="2290">
                  <c:v>43107.906435185185</c:v>
                </c:pt>
                <c:pt idx="2291">
                  <c:v>43107.91337962963</c:v>
                </c:pt>
                <c:pt idx="2292">
                  <c:v>43107.920324074075</c:v>
                </c:pt>
                <c:pt idx="2293">
                  <c:v>43107.927268518521</c:v>
                </c:pt>
                <c:pt idx="2294">
                  <c:v>43107.934212962966</c:v>
                </c:pt>
                <c:pt idx="2295">
                  <c:v>43107.941157407404</c:v>
                </c:pt>
                <c:pt idx="2296">
                  <c:v>43107.948101851849</c:v>
                </c:pt>
                <c:pt idx="2297">
                  <c:v>43107.955046296294</c:v>
                </c:pt>
                <c:pt idx="2298">
                  <c:v>43107.96199074074</c:v>
                </c:pt>
                <c:pt idx="2299">
                  <c:v>43107.968935185185</c:v>
                </c:pt>
                <c:pt idx="2300">
                  <c:v>43107.97587962963</c:v>
                </c:pt>
                <c:pt idx="2301">
                  <c:v>43107.982824074075</c:v>
                </c:pt>
                <c:pt idx="2302">
                  <c:v>43107.989768518521</c:v>
                </c:pt>
                <c:pt idx="2303">
                  <c:v>43107.996712962966</c:v>
                </c:pt>
                <c:pt idx="2304">
                  <c:v>43108.003657407404</c:v>
                </c:pt>
                <c:pt idx="2305">
                  <c:v>43108.010601851849</c:v>
                </c:pt>
                <c:pt idx="2306">
                  <c:v>43108.017546296294</c:v>
                </c:pt>
                <c:pt idx="2307">
                  <c:v>43108.02449074074</c:v>
                </c:pt>
                <c:pt idx="2308">
                  <c:v>43108.031435185185</c:v>
                </c:pt>
                <c:pt idx="2309">
                  <c:v>43108.03837962963</c:v>
                </c:pt>
                <c:pt idx="2310">
                  <c:v>43108.045324074075</c:v>
                </c:pt>
                <c:pt idx="2311">
                  <c:v>43108.052268518521</c:v>
                </c:pt>
                <c:pt idx="2312">
                  <c:v>43108.059201388889</c:v>
                </c:pt>
                <c:pt idx="2313">
                  <c:v>43108.066145833334</c:v>
                </c:pt>
                <c:pt idx="2314">
                  <c:v>43108.07309027778</c:v>
                </c:pt>
                <c:pt idx="2315">
                  <c:v>43108.080034722225</c:v>
                </c:pt>
                <c:pt idx="2316">
                  <c:v>43108.08697916667</c:v>
                </c:pt>
                <c:pt idx="2317">
                  <c:v>43108.093923611108</c:v>
                </c:pt>
                <c:pt idx="2318">
                  <c:v>43108.100868055553</c:v>
                </c:pt>
                <c:pt idx="2319">
                  <c:v>43108.107812499999</c:v>
                </c:pt>
                <c:pt idx="2320">
                  <c:v>43108.114756944444</c:v>
                </c:pt>
                <c:pt idx="2321">
                  <c:v>43108.121701388889</c:v>
                </c:pt>
                <c:pt idx="2322">
                  <c:v>43108.128645833334</c:v>
                </c:pt>
                <c:pt idx="2323">
                  <c:v>43108.13559027778</c:v>
                </c:pt>
                <c:pt idx="2324">
                  <c:v>43108.142534722225</c:v>
                </c:pt>
                <c:pt idx="2325">
                  <c:v>43108.14947916667</c:v>
                </c:pt>
                <c:pt idx="2326">
                  <c:v>43108.156423611108</c:v>
                </c:pt>
                <c:pt idx="2327">
                  <c:v>43108.163368055553</c:v>
                </c:pt>
                <c:pt idx="2328">
                  <c:v>43108.170312499999</c:v>
                </c:pt>
                <c:pt idx="2329">
                  <c:v>43108.177256944444</c:v>
                </c:pt>
                <c:pt idx="2330">
                  <c:v>43108.184201388889</c:v>
                </c:pt>
                <c:pt idx="2331">
                  <c:v>43108.191145833334</c:v>
                </c:pt>
                <c:pt idx="2332">
                  <c:v>43108.19809027778</c:v>
                </c:pt>
                <c:pt idx="2333">
                  <c:v>43108.205034722225</c:v>
                </c:pt>
                <c:pt idx="2334">
                  <c:v>43108.21197916667</c:v>
                </c:pt>
                <c:pt idx="2335">
                  <c:v>43108.218923611108</c:v>
                </c:pt>
                <c:pt idx="2336">
                  <c:v>43108.225856481484</c:v>
                </c:pt>
                <c:pt idx="2337">
                  <c:v>43108.232800925929</c:v>
                </c:pt>
                <c:pt idx="2338">
                  <c:v>43108.239745370367</c:v>
                </c:pt>
                <c:pt idx="2339">
                  <c:v>43108.246689814812</c:v>
                </c:pt>
                <c:pt idx="2340">
                  <c:v>43108.253634259258</c:v>
                </c:pt>
                <c:pt idx="2341">
                  <c:v>43108.260578703703</c:v>
                </c:pt>
                <c:pt idx="2342">
                  <c:v>43108.267523148148</c:v>
                </c:pt>
                <c:pt idx="2343">
                  <c:v>43108.274467592593</c:v>
                </c:pt>
                <c:pt idx="2344">
                  <c:v>43108.281412037039</c:v>
                </c:pt>
                <c:pt idx="2345">
                  <c:v>43108.288356481484</c:v>
                </c:pt>
                <c:pt idx="2346">
                  <c:v>43108.295300925929</c:v>
                </c:pt>
                <c:pt idx="2347">
                  <c:v>43108.302245370367</c:v>
                </c:pt>
                <c:pt idx="2348">
                  <c:v>43108.309189814812</c:v>
                </c:pt>
                <c:pt idx="2349">
                  <c:v>43108.316134259258</c:v>
                </c:pt>
                <c:pt idx="2350">
                  <c:v>43108.323078703703</c:v>
                </c:pt>
                <c:pt idx="2351">
                  <c:v>43108.330023148148</c:v>
                </c:pt>
                <c:pt idx="2352">
                  <c:v>43108.336967592593</c:v>
                </c:pt>
                <c:pt idx="2353">
                  <c:v>43108.343912037039</c:v>
                </c:pt>
                <c:pt idx="2354">
                  <c:v>43108.350856481484</c:v>
                </c:pt>
                <c:pt idx="2355">
                  <c:v>43108.357800925929</c:v>
                </c:pt>
                <c:pt idx="2356">
                  <c:v>43108.364745370367</c:v>
                </c:pt>
                <c:pt idx="2357">
                  <c:v>43108.371689814812</c:v>
                </c:pt>
                <c:pt idx="2358">
                  <c:v>43108.378634259258</c:v>
                </c:pt>
                <c:pt idx="2359">
                  <c:v>43108.385578703703</c:v>
                </c:pt>
                <c:pt idx="2360">
                  <c:v>43108.392523148148</c:v>
                </c:pt>
                <c:pt idx="2361">
                  <c:v>43108.399456018517</c:v>
                </c:pt>
                <c:pt idx="2362">
                  <c:v>43108.406400462962</c:v>
                </c:pt>
                <c:pt idx="2363">
                  <c:v>43108.413344907407</c:v>
                </c:pt>
                <c:pt idx="2364">
                  <c:v>43108.420289351852</c:v>
                </c:pt>
                <c:pt idx="2365">
                  <c:v>43108.427233796298</c:v>
                </c:pt>
                <c:pt idx="2366">
                  <c:v>43108.434178240743</c:v>
                </c:pt>
                <c:pt idx="2367">
                  <c:v>43108.441122685188</c:v>
                </c:pt>
                <c:pt idx="2368">
                  <c:v>43108.448067129626</c:v>
                </c:pt>
                <c:pt idx="2369">
                  <c:v>43108.455011574071</c:v>
                </c:pt>
                <c:pt idx="2370">
                  <c:v>43108.461956018517</c:v>
                </c:pt>
                <c:pt idx="2371">
                  <c:v>43108.468900462962</c:v>
                </c:pt>
                <c:pt idx="2372">
                  <c:v>43108.475844907407</c:v>
                </c:pt>
                <c:pt idx="2373">
                  <c:v>43108.482789351852</c:v>
                </c:pt>
                <c:pt idx="2374">
                  <c:v>43108.489733796298</c:v>
                </c:pt>
                <c:pt idx="2375">
                  <c:v>43108.496678240743</c:v>
                </c:pt>
              </c:numCache>
            </c:numRef>
          </c:xVal>
          <c:yVal>
            <c:numRef>
              <c:f>STAX!$E$2:$E$2377</c:f>
              <c:numCache>
                <c:formatCode>0.00E+00</c:formatCode>
                <c:ptCount val="2376"/>
                <c:pt idx="0">
                  <c:v>119888.000003807</c:v>
                </c:pt>
                <c:pt idx="1">
                  <c:v>118909.000006357</c:v>
                </c:pt>
                <c:pt idx="2">
                  <c:v>120879.000005047</c:v>
                </c:pt>
                <c:pt idx="3">
                  <c:v>104989.00001017</c:v>
                </c:pt>
                <c:pt idx="4">
                  <c:v>113550.000007806</c:v>
                </c:pt>
                <c:pt idx="5">
                  <c:v>105721.000001156</c:v>
                </c:pt>
                <c:pt idx="6">
                  <c:v>115321.000007175</c:v>
                </c:pt>
                <c:pt idx="7">
                  <c:v>107779.00000061801</c:v>
                </c:pt>
                <c:pt idx="8">
                  <c:v>104309.000004134</c:v>
                </c:pt>
                <c:pt idx="9">
                  <c:v>108411.00000711399</c:v>
                </c:pt>
                <c:pt idx="10">
                  <c:v>103485.000005465</c:v>
                </c:pt>
                <c:pt idx="11">
                  <c:v>98381.700004934595</c:v>
                </c:pt>
                <c:pt idx="12">
                  <c:v>93677.900006918295</c:v>
                </c:pt>
                <c:pt idx="13">
                  <c:v>98491.6000025658</c:v>
                </c:pt>
                <c:pt idx="14">
                  <c:v>100701.000000507</c:v>
                </c:pt>
                <c:pt idx="15">
                  <c:v>94925.000001494904</c:v>
                </c:pt>
                <c:pt idx="16">
                  <c:v>94208.600002877996</c:v>
                </c:pt>
                <c:pt idx="17">
                  <c:v>92262.600001022205</c:v>
                </c:pt>
                <c:pt idx="18">
                  <c:v>87575.500008655799</c:v>
                </c:pt>
                <c:pt idx="19">
                  <c:v>86743.100005697503</c:v>
                </c:pt>
                <c:pt idx="20">
                  <c:v>86404.700006497398</c:v>
                </c:pt>
                <c:pt idx="21">
                  <c:v>88476.500004022702</c:v>
                </c:pt>
                <c:pt idx="22">
                  <c:v>81561.900003058399</c:v>
                </c:pt>
                <c:pt idx="23">
                  <c:v>89414.800008003396</c:v>
                </c:pt>
                <c:pt idx="24">
                  <c:v>84708.500005399794</c:v>
                </c:pt>
                <c:pt idx="25">
                  <c:v>82998.000001478998</c:v>
                </c:pt>
                <c:pt idx="26">
                  <c:v>81299.600007454093</c:v>
                </c:pt>
                <c:pt idx="27">
                  <c:v>83470.300005309095</c:v>
                </c:pt>
                <c:pt idx="28">
                  <c:v>79395.500004186499</c:v>
                </c:pt>
                <c:pt idx="29">
                  <c:v>80973.400000377194</c:v>
                </c:pt>
                <c:pt idx="30">
                  <c:v>76113.300000977702</c:v>
                </c:pt>
                <c:pt idx="31">
                  <c:v>74649.500002937493</c:v>
                </c:pt>
                <c:pt idx="32">
                  <c:v>75103.400004810901</c:v>
                </c:pt>
                <c:pt idx="33">
                  <c:v>74179.900007244694</c:v>
                </c:pt>
                <c:pt idx="34">
                  <c:v>73875.000003853202</c:v>
                </c:pt>
                <c:pt idx="35">
                  <c:v>71155.700006557599</c:v>
                </c:pt>
                <c:pt idx="36">
                  <c:v>73693.100001622894</c:v>
                </c:pt>
                <c:pt idx="37">
                  <c:v>64317.400000183203</c:v>
                </c:pt>
                <c:pt idx="38">
                  <c:v>74989.500002023706</c:v>
                </c:pt>
                <c:pt idx="39">
                  <c:v>117505.00000840399</c:v>
                </c:pt>
                <c:pt idx="40">
                  <c:v>147443.00001196199</c:v>
                </c:pt>
                <c:pt idx="41">
                  <c:v>152351.000001459</c:v>
                </c:pt>
                <c:pt idx="42">
                  <c:v>354391.00002808002</c:v>
                </c:pt>
                <c:pt idx="43">
                  <c:v>320335.00002611201</c:v>
                </c:pt>
                <c:pt idx="44">
                  <c:v>247886.000006407</c:v>
                </c:pt>
                <c:pt idx="45">
                  <c:v>247134.00000730201</c:v>
                </c:pt>
                <c:pt idx="46">
                  <c:v>169703.00001302399</c:v>
                </c:pt>
                <c:pt idx="47">
                  <c:v>133516.000001173</c:v>
                </c:pt>
                <c:pt idx="48">
                  <c:v>117937.0000054</c:v>
                </c:pt>
                <c:pt idx="49">
                  <c:v>98153.500003303299</c:v>
                </c:pt>
                <c:pt idx="50">
                  <c:v>101429.000000798</c:v>
                </c:pt>
                <c:pt idx="51">
                  <c:v>86897.400006163603</c:v>
                </c:pt>
                <c:pt idx="52">
                  <c:v>87441.900008389101</c:v>
                </c:pt>
                <c:pt idx="53">
                  <c:v>83205.800004973702</c:v>
                </c:pt>
                <c:pt idx="54">
                  <c:v>79459.500006797607</c:v>
                </c:pt>
                <c:pt idx="55">
                  <c:v>84852.800005571902</c:v>
                </c:pt>
                <c:pt idx="56">
                  <c:v>84822.400005482195</c:v>
                </c:pt>
                <c:pt idx="57">
                  <c:v>88992.400008782904</c:v>
                </c:pt>
                <c:pt idx="58">
                  <c:v>85559.400006582902</c:v>
                </c:pt>
                <c:pt idx="59">
                  <c:v>89124.700006081097</c:v>
                </c:pt>
                <c:pt idx="60">
                  <c:v>92373.600005482003</c:v>
                </c:pt>
                <c:pt idx="61">
                  <c:v>102591.000006521</c:v>
                </c:pt>
                <c:pt idx="62">
                  <c:v>112950.00000292</c:v>
                </c:pt>
                <c:pt idx="63">
                  <c:v>116007.000009385</c:v>
                </c:pt>
                <c:pt idx="64">
                  <c:v>136369.00000435</c:v>
                </c:pt>
                <c:pt idx="65">
                  <c:v>146688.00000119599</c:v>
                </c:pt>
                <c:pt idx="66">
                  <c:v>104669.000008858</c:v>
                </c:pt>
                <c:pt idx="67">
                  <c:v>77462.900000875597</c:v>
                </c:pt>
                <c:pt idx="68">
                  <c:v>70266.400005265095</c:v>
                </c:pt>
                <c:pt idx="69">
                  <c:v>60589.800000719297</c:v>
                </c:pt>
                <c:pt idx="70">
                  <c:v>59556.500002338602</c:v>
                </c:pt>
                <c:pt idx="71">
                  <c:v>55169.400004742398</c:v>
                </c:pt>
                <c:pt idx="72">
                  <c:v>61169.400003659001</c:v>
                </c:pt>
                <c:pt idx="73">
                  <c:v>58847.400001436901</c:v>
                </c:pt>
                <c:pt idx="74">
                  <c:v>53800.000004411399</c:v>
                </c:pt>
                <c:pt idx="75">
                  <c:v>50552.400004737501</c:v>
                </c:pt>
                <c:pt idx="76">
                  <c:v>49513.300002353302</c:v>
                </c:pt>
                <c:pt idx="77">
                  <c:v>49702.000004858397</c:v>
                </c:pt>
                <c:pt idx="78">
                  <c:v>49782.000004363799</c:v>
                </c:pt>
                <c:pt idx="79">
                  <c:v>50399.400002377799</c:v>
                </c:pt>
                <c:pt idx="80">
                  <c:v>47480.600003098902</c:v>
                </c:pt>
                <c:pt idx="81">
                  <c:v>48490.900000082001</c:v>
                </c:pt>
                <c:pt idx="82">
                  <c:v>46880.800000969502</c:v>
                </c:pt>
                <c:pt idx="83">
                  <c:v>43411.6000010555</c:v>
                </c:pt>
                <c:pt idx="84">
                  <c:v>50312.400004560899</c:v>
                </c:pt>
                <c:pt idx="85">
                  <c:v>48559.100003036801</c:v>
                </c:pt>
                <c:pt idx="86">
                  <c:v>51550.100004878303</c:v>
                </c:pt>
                <c:pt idx="87">
                  <c:v>45153.800004151497</c:v>
                </c:pt>
                <c:pt idx="88">
                  <c:v>40159.000003971298</c:v>
                </c:pt>
                <c:pt idx="89">
                  <c:v>40695.800001607699</c:v>
                </c:pt>
                <c:pt idx="90">
                  <c:v>37287.500001003602</c:v>
                </c:pt>
                <c:pt idx="91">
                  <c:v>39247.200002348203</c:v>
                </c:pt>
                <c:pt idx="92">
                  <c:v>37526.9000034212</c:v>
                </c:pt>
                <c:pt idx="93">
                  <c:v>35303.000001538698</c:v>
                </c:pt>
                <c:pt idx="94">
                  <c:v>34819.300003078803</c:v>
                </c:pt>
                <c:pt idx="95">
                  <c:v>36012.300001283897</c:v>
                </c:pt>
                <c:pt idx="96">
                  <c:v>35233.600001219798</c:v>
                </c:pt>
                <c:pt idx="97">
                  <c:v>32946.000001705303</c:v>
                </c:pt>
                <c:pt idx="98">
                  <c:v>30142.900002415001</c:v>
                </c:pt>
                <c:pt idx="99">
                  <c:v>32232.300001957501</c:v>
                </c:pt>
                <c:pt idx="100">
                  <c:v>34077.200002217003</c:v>
                </c:pt>
                <c:pt idx="101">
                  <c:v>34448.900003417402</c:v>
                </c:pt>
                <c:pt idx="102">
                  <c:v>30829.100001903</c:v>
                </c:pt>
                <c:pt idx="103">
                  <c:v>30533.500000147102</c:v>
                </c:pt>
                <c:pt idx="104">
                  <c:v>29540.8000015129</c:v>
                </c:pt>
                <c:pt idx="105">
                  <c:v>28278.800002506501</c:v>
                </c:pt>
                <c:pt idx="106">
                  <c:v>27883.200000144901</c:v>
                </c:pt>
                <c:pt idx="107">
                  <c:v>29276.0000013561</c:v>
                </c:pt>
                <c:pt idx="108">
                  <c:v>28028.800001402</c:v>
                </c:pt>
                <c:pt idx="109">
                  <c:v>26565.000001663801</c:v>
                </c:pt>
                <c:pt idx="110">
                  <c:v>26041.000002205001</c:v>
                </c:pt>
                <c:pt idx="111">
                  <c:v>26716.000002255099</c:v>
                </c:pt>
                <c:pt idx="112">
                  <c:v>27345.4000027201</c:v>
                </c:pt>
                <c:pt idx="113">
                  <c:v>26052.9000007943</c:v>
                </c:pt>
                <c:pt idx="114">
                  <c:v>26469.900002077498</c:v>
                </c:pt>
                <c:pt idx="115">
                  <c:v>25479.400002267001</c:v>
                </c:pt>
                <c:pt idx="116">
                  <c:v>24245.300000392599</c:v>
                </c:pt>
                <c:pt idx="117">
                  <c:v>22333.0000004924</c:v>
                </c:pt>
                <c:pt idx="118">
                  <c:v>22555.700000323199</c:v>
                </c:pt>
                <c:pt idx="119">
                  <c:v>22202.200001442801</c:v>
                </c:pt>
                <c:pt idx="120">
                  <c:v>21264.5000007956</c:v>
                </c:pt>
                <c:pt idx="121">
                  <c:v>23329.500001001499</c:v>
                </c:pt>
                <c:pt idx="122">
                  <c:v>23298.2000005195</c:v>
                </c:pt>
                <c:pt idx="123">
                  <c:v>21697.6000009036</c:v>
                </c:pt>
                <c:pt idx="124">
                  <c:v>21126.200001836802</c:v>
                </c:pt>
                <c:pt idx="125">
                  <c:v>21194.100000854101</c:v>
                </c:pt>
                <c:pt idx="126">
                  <c:v>20255.500002025099</c:v>
                </c:pt>
                <c:pt idx="127">
                  <c:v>19017.500001843098</c:v>
                </c:pt>
                <c:pt idx="128">
                  <c:v>21145.800001244901</c:v>
                </c:pt>
                <c:pt idx="129">
                  <c:v>19914.800000176401</c:v>
                </c:pt>
                <c:pt idx="130">
                  <c:v>19787.9000014023</c:v>
                </c:pt>
                <c:pt idx="131">
                  <c:v>19772.800001655</c:v>
                </c:pt>
                <c:pt idx="132">
                  <c:v>18864.400001646602</c:v>
                </c:pt>
                <c:pt idx="133">
                  <c:v>19266.500000450898</c:v>
                </c:pt>
                <c:pt idx="134">
                  <c:v>17862.700001552901</c:v>
                </c:pt>
                <c:pt idx="135">
                  <c:v>18144.2000006546</c:v>
                </c:pt>
                <c:pt idx="136">
                  <c:v>18255.400000886199</c:v>
                </c:pt>
                <c:pt idx="137">
                  <c:v>15704.400000533</c:v>
                </c:pt>
                <c:pt idx="138">
                  <c:v>17774.8000015629</c:v>
                </c:pt>
                <c:pt idx="139">
                  <c:v>17976.9000001936</c:v>
                </c:pt>
                <c:pt idx="140">
                  <c:v>16818.8000007099</c:v>
                </c:pt>
                <c:pt idx="141">
                  <c:v>15731.200000892301</c:v>
                </c:pt>
                <c:pt idx="142">
                  <c:v>17028.900000788599</c:v>
                </c:pt>
                <c:pt idx="143">
                  <c:v>14677.1000004698</c:v>
                </c:pt>
                <c:pt idx="144">
                  <c:v>14462.200001426399</c:v>
                </c:pt>
                <c:pt idx="145">
                  <c:v>15376.8000002019</c:v>
                </c:pt>
                <c:pt idx="146">
                  <c:v>14545.4000000293</c:v>
                </c:pt>
                <c:pt idx="147">
                  <c:v>14148.2000013417</c:v>
                </c:pt>
                <c:pt idx="148">
                  <c:v>15115.7000000933</c:v>
                </c:pt>
                <c:pt idx="149">
                  <c:v>14653.000000345301</c:v>
                </c:pt>
                <c:pt idx="150">
                  <c:v>13436.0000002466</c:v>
                </c:pt>
                <c:pt idx="151">
                  <c:v>14384.8000005576</c:v>
                </c:pt>
                <c:pt idx="152">
                  <c:v>13998.400001133799</c:v>
                </c:pt>
                <c:pt idx="153">
                  <c:v>13687.4000006482</c:v>
                </c:pt>
                <c:pt idx="154">
                  <c:v>13211.500000936499</c:v>
                </c:pt>
                <c:pt idx="155">
                  <c:v>13153.7000003104</c:v>
                </c:pt>
                <c:pt idx="156">
                  <c:v>13462.200001335799</c:v>
                </c:pt>
                <c:pt idx="157">
                  <c:v>13152.9000008087</c:v>
                </c:pt>
                <c:pt idx="158">
                  <c:v>12938.4000011802</c:v>
                </c:pt>
                <c:pt idx="159">
                  <c:v>12945.1000006867</c:v>
                </c:pt>
                <c:pt idx="160">
                  <c:v>11854.300000097801</c:v>
                </c:pt>
                <c:pt idx="161">
                  <c:v>11723.300000101901</c:v>
                </c:pt>
                <c:pt idx="162">
                  <c:v>11529.400000281899</c:v>
                </c:pt>
                <c:pt idx="163">
                  <c:v>11347.9000010483</c:v>
                </c:pt>
                <c:pt idx="164">
                  <c:v>11881.5000001725</c:v>
                </c:pt>
                <c:pt idx="165">
                  <c:v>10500.2000004323</c:v>
                </c:pt>
                <c:pt idx="166">
                  <c:v>10682.800000927</c:v>
                </c:pt>
                <c:pt idx="167">
                  <c:v>10276.5000008025</c:v>
                </c:pt>
                <c:pt idx="168">
                  <c:v>10881.9000000138</c:v>
                </c:pt>
                <c:pt idx="169">
                  <c:v>9752.5100000345392</c:v>
                </c:pt>
                <c:pt idx="170">
                  <c:v>10357.200000781901</c:v>
                </c:pt>
                <c:pt idx="171">
                  <c:v>10041.4000000205</c:v>
                </c:pt>
                <c:pt idx="172">
                  <c:v>10025.100000234101</c:v>
                </c:pt>
                <c:pt idx="173">
                  <c:v>9930.3000002698409</c:v>
                </c:pt>
                <c:pt idx="174">
                  <c:v>9641.1900002514903</c:v>
                </c:pt>
                <c:pt idx="175">
                  <c:v>8683.0400004091007</c:v>
                </c:pt>
                <c:pt idx="176">
                  <c:v>10142.0000001223</c:v>
                </c:pt>
                <c:pt idx="177">
                  <c:v>8643.9500004491001</c:v>
                </c:pt>
                <c:pt idx="178">
                  <c:v>8514.2600004158994</c:v>
                </c:pt>
                <c:pt idx="179">
                  <c:v>8571.6200002319001</c:v>
                </c:pt>
                <c:pt idx="180">
                  <c:v>8844.5200008111005</c:v>
                </c:pt>
                <c:pt idx="181">
                  <c:v>9058.0500001905293</c:v>
                </c:pt>
                <c:pt idx="182">
                  <c:v>8598.5500001257606</c:v>
                </c:pt>
                <c:pt idx="183">
                  <c:v>7577.9500002590003</c:v>
                </c:pt>
                <c:pt idx="184">
                  <c:v>8169.0300002107497</c:v>
                </c:pt>
                <c:pt idx="185">
                  <c:v>7661.0500006778302</c:v>
                </c:pt>
                <c:pt idx="186">
                  <c:v>8451.8000006453003</c:v>
                </c:pt>
                <c:pt idx="187">
                  <c:v>7852.4800003956398</c:v>
                </c:pt>
                <c:pt idx="188">
                  <c:v>7743.7400006554499</c:v>
                </c:pt>
                <c:pt idx="189">
                  <c:v>7350.6000003379004</c:v>
                </c:pt>
                <c:pt idx="190">
                  <c:v>7189.3700001567204</c:v>
                </c:pt>
                <c:pt idx="191">
                  <c:v>7244.4300005982795</c:v>
                </c:pt>
                <c:pt idx="192">
                  <c:v>7816.270000253</c:v>
                </c:pt>
                <c:pt idx="193">
                  <c:v>6029.0700004868004</c:v>
                </c:pt>
                <c:pt idx="194">
                  <c:v>10044.100000459201</c:v>
                </c:pt>
                <c:pt idx="195">
                  <c:v>13579.5000004267</c:v>
                </c:pt>
                <c:pt idx="196">
                  <c:v>11990.7000010842</c:v>
                </c:pt>
                <c:pt idx="197">
                  <c:v>13321.9000005463</c:v>
                </c:pt>
                <c:pt idx="198">
                  <c:v>20650.400000797501</c:v>
                </c:pt>
                <c:pt idx="199">
                  <c:v>19230.600000495899</c:v>
                </c:pt>
                <c:pt idx="200">
                  <c:v>27510.3000025765</c:v>
                </c:pt>
                <c:pt idx="201">
                  <c:v>21131.900001161499</c:v>
                </c:pt>
                <c:pt idx="202">
                  <c:v>15777.2000011366</c:v>
                </c:pt>
                <c:pt idx="203">
                  <c:v>13542.6000006052</c:v>
                </c:pt>
                <c:pt idx="204">
                  <c:v>9005.08000086621</c:v>
                </c:pt>
                <c:pt idx="205">
                  <c:v>10282.8000004364</c:v>
                </c:pt>
                <c:pt idx="206">
                  <c:v>10388.200000783399</c:v>
                </c:pt>
                <c:pt idx="207">
                  <c:v>9329.0200003226091</c:v>
                </c:pt>
                <c:pt idx="208">
                  <c:v>9596.0500001468699</c:v>
                </c:pt>
                <c:pt idx="209">
                  <c:v>9873.8400004789091</c:v>
                </c:pt>
                <c:pt idx="210">
                  <c:v>9232.2600005453096</c:v>
                </c:pt>
                <c:pt idx="211">
                  <c:v>9612.7600007208403</c:v>
                </c:pt>
                <c:pt idx="212">
                  <c:v>8642.6700005840794</c:v>
                </c:pt>
                <c:pt idx="213">
                  <c:v>8412.1200002433598</c:v>
                </c:pt>
                <c:pt idx="214">
                  <c:v>9090.0900005294097</c:v>
                </c:pt>
                <c:pt idx="215">
                  <c:v>9753.2800009130606</c:v>
                </c:pt>
                <c:pt idx="216">
                  <c:v>10648.8000004245</c:v>
                </c:pt>
                <c:pt idx="217">
                  <c:v>10510.6000003503</c:v>
                </c:pt>
                <c:pt idx="218">
                  <c:v>10840.100000857299</c:v>
                </c:pt>
                <c:pt idx="219">
                  <c:v>9630.1700002529506</c:v>
                </c:pt>
                <c:pt idx="220">
                  <c:v>9337.3800009072293</c:v>
                </c:pt>
                <c:pt idx="221">
                  <c:v>9840.8700002402602</c:v>
                </c:pt>
                <c:pt idx="222">
                  <c:v>8264.2500002019206</c:v>
                </c:pt>
                <c:pt idx="223">
                  <c:v>9080.2500005231996</c:v>
                </c:pt>
                <c:pt idx="224">
                  <c:v>8015.5900007312302</c:v>
                </c:pt>
                <c:pt idx="225">
                  <c:v>9234.1000008324809</c:v>
                </c:pt>
                <c:pt idx="226">
                  <c:v>8089.3300002211799</c:v>
                </c:pt>
                <c:pt idx="227">
                  <c:v>7828.6100002572603</c:v>
                </c:pt>
                <c:pt idx="228">
                  <c:v>7319.1000005405403</c:v>
                </c:pt>
                <c:pt idx="229">
                  <c:v>7455.5200003509699</c:v>
                </c:pt>
                <c:pt idx="230">
                  <c:v>7042.5500001358096</c:v>
                </c:pt>
                <c:pt idx="231">
                  <c:v>6907.7500005369002</c:v>
                </c:pt>
                <c:pt idx="232">
                  <c:v>6264.5100004974202</c:v>
                </c:pt>
                <c:pt idx="233">
                  <c:v>6715.2100005206403</c:v>
                </c:pt>
                <c:pt idx="234">
                  <c:v>6253.2100006134797</c:v>
                </c:pt>
                <c:pt idx="235">
                  <c:v>6524.9400000968999</c:v>
                </c:pt>
                <c:pt idx="236">
                  <c:v>5928.9000005022699</c:v>
                </c:pt>
                <c:pt idx="237">
                  <c:v>5891.8500005411397</c:v>
                </c:pt>
                <c:pt idx="238">
                  <c:v>5630.6700002135703</c:v>
                </c:pt>
                <c:pt idx="239">
                  <c:v>5376.2500003880696</c:v>
                </c:pt>
                <c:pt idx="240">
                  <c:v>5574.3400003653796</c:v>
                </c:pt>
                <c:pt idx="241">
                  <c:v>5405.9200004222803</c:v>
                </c:pt>
                <c:pt idx="242">
                  <c:v>5649.6700003569104</c:v>
                </c:pt>
                <c:pt idx="243">
                  <c:v>5316.57000044294</c:v>
                </c:pt>
                <c:pt idx="244">
                  <c:v>5759.8100000393097</c:v>
                </c:pt>
                <c:pt idx="245">
                  <c:v>5121.7300003589999</c:v>
                </c:pt>
                <c:pt idx="246">
                  <c:v>5230.24000001492</c:v>
                </c:pt>
                <c:pt idx="247">
                  <c:v>4644.3200002362701</c:v>
                </c:pt>
                <c:pt idx="248">
                  <c:v>4804.7600003030602</c:v>
                </c:pt>
                <c:pt idx="249">
                  <c:v>4727.8800004692603</c:v>
                </c:pt>
                <c:pt idx="250">
                  <c:v>3904.8800003843298</c:v>
                </c:pt>
                <c:pt idx="251">
                  <c:v>5032.9500003963403</c:v>
                </c:pt>
                <c:pt idx="252">
                  <c:v>4562.3100000327504</c:v>
                </c:pt>
                <c:pt idx="253">
                  <c:v>4140.3000000757902</c:v>
                </c:pt>
                <c:pt idx="254">
                  <c:v>4563.4400002243901</c:v>
                </c:pt>
                <c:pt idx="255">
                  <c:v>4516.8000002349399</c:v>
                </c:pt>
                <c:pt idx="256">
                  <c:v>4518.6500001107197</c:v>
                </c:pt>
                <c:pt idx="257">
                  <c:v>4264.9300000806998</c:v>
                </c:pt>
                <c:pt idx="258">
                  <c:v>4133.6400000293397</c:v>
                </c:pt>
                <c:pt idx="259">
                  <c:v>3567.19000004083</c:v>
                </c:pt>
                <c:pt idx="260">
                  <c:v>4606.5200000134701</c:v>
                </c:pt>
                <c:pt idx="261">
                  <c:v>4082.0100000842699</c:v>
                </c:pt>
                <c:pt idx="262">
                  <c:v>3775.7500003393998</c:v>
                </c:pt>
                <c:pt idx="263">
                  <c:v>3985.8500003703798</c:v>
                </c:pt>
                <c:pt idx="264">
                  <c:v>4006.9800002523998</c:v>
                </c:pt>
                <c:pt idx="265">
                  <c:v>3686.4300002775099</c:v>
                </c:pt>
                <c:pt idx="266">
                  <c:v>3940.3400001576802</c:v>
                </c:pt>
                <c:pt idx="267">
                  <c:v>3162.6100002301901</c:v>
                </c:pt>
                <c:pt idx="268">
                  <c:v>3832.9700003754201</c:v>
                </c:pt>
                <c:pt idx="269">
                  <c:v>3599.5000001409799</c:v>
                </c:pt>
                <c:pt idx="270">
                  <c:v>3461.3400000353499</c:v>
                </c:pt>
                <c:pt idx="271">
                  <c:v>3745.3500003375698</c:v>
                </c:pt>
                <c:pt idx="272">
                  <c:v>3121.8600002050298</c:v>
                </c:pt>
                <c:pt idx="273">
                  <c:v>3494.4900001898</c:v>
                </c:pt>
                <c:pt idx="274">
                  <c:v>3646.29000010236</c:v>
                </c:pt>
                <c:pt idx="275">
                  <c:v>2973.6700000340502</c:v>
                </c:pt>
                <c:pt idx="276">
                  <c:v>3468.3600000441302</c:v>
                </c:pt>
                <c:pt idx="277">
                  <c:v>3343.9300000436501</c:v>
                </c:pt>
                <c:pt idx="278">
                  <c:v>3364.1900000949299</c:v>
                </c:pt>
                <c:pt idx="279">
                  <c:v>3174.6400002066598</c:v>
                </c:pt>
                <c:pt idx="280">
                  <c:v>2330.49000002507</c:v>
                </c:pt>
                <c:pt idx="281">
                  <c:v>2699.9800001495801</c:v>
                </c:pt>
                <c:pt idx="282">
                  <c:v>2910.9600001076601</c:v>
                </c:pt>
                <c:pt idx="283">
                  <c:v>2955.6200000706199</c:v>
                </c:pt>
                <c:pt idx="284">
                  <c:v>2640.1900000372798</c:v>
                </c:pt>
                <c:pt idx="285">
                  <c:v>2963.7400001979399</c:v>
                </c:pt>
                <c:pt idx="286">
                  <c:v>2645.6500000505698</c:v>
                </c:pt>
                <c:pt idx="287">
                  <c:v>2795.20000002596</c:v>
                </c:pt>
                <c:pt idx="288">
                  <c:v>2417.8900000582498</c:v>
                </c:pt>
                <c:pt idx="289">
                  <c:v>2538.5100001709502</c:v>
                </c:pt>
                <c:pt idx="290">
                  <c:v>2645.33000013746</c:v>
                </c:pt>
                <c:pt idx="291">
                  <c:v>2386.7900002205802</c:v>
                </c:pt>
                <c:pt idx="292">
                  <c:v>2774.2200002074001</c:v>
                </c:pt>
                <c:pt idx="293">
                  <c:v>2374.1300000736001</c:v>
                </c:pt>
                <c:pt idx="294">
                  <c:v>2184.19000003983</c:v>
                </c:pt>
                <c:pt idx="295">
                  <c:v>2426.4100001503002</c:v>
                </c:pt>
                <c:pt idx="296">
                  <c:v>2440.56000001235</c:v>
                </c:pt>
                <c:pt idx="297">
                  <c:v>2219.39000012529</c:v>
                </c:pt>
                <c:pt idx="298">
                  <c:v>2225.5400000814502</c:v>
                </c:pt>
                <c:pt idx="299">
                  <c:v>2159.3200000758502</c:v>
                </c:pt>
                <c:pt idx="300">
                  <c:v>2358.22000022164</c:v>
                </c:pt>
                <c:pt idx="301">
                  <c:v>1915.46000018363</c:v>
                </c:pt>
                <c:pt idx="302">
                  <c:v>2046.91000017429</c:v>
                </c:pt>
                <c:pt idx="303">
                  <c:v>1913.6400000844801</c:v>
                </c:pt>
                <c:pt idx="304">
                  <c:v>1897.1300001796301</c:v>
                </c:pt>
                <c:pt idx="305">
                  <c:v>2140.88000008984</c:v>
                </c:pt>
                <c:pt idx="306">
                  <c:v>1871.7800001742401</c:v>
                </c:pt>
                <c:pt idx="307">
                  <c:v>1892.03000000828</c:v>
                </c:pt>
                <c:pt idx="308">
                  <c:v>1978.3600000792701</c:v>
                </c:pt>
                <c:pt idx="309">
                  <c:v>1738.4300001601</c:v>
                </c:pt>
                <c:pt idx="310">
                  <c:v>1775.01000007997</c:v>
                </c:pt>
                <c:pt idx="311">
                  <c:v>1929.40000015853</c:v>
                </c:pt>
                <c:pt idx="312">
                  <c:v>1745.03000017369</c:v>
                </c:pt>
                <c:pt idx="313">
                  <c:v>1841.5400000792499</c:v>
                </c:pt>
                <c:pt idx="314">
                  <c:v>1941.99000007311</c:v>
                </c:pt>
                <c:pt idx="315">
                  <c:v>1834.4800001364599</c:v>
                </c:pt>
                <c:pt idx="316">
                  <c:v>1363.7300000213199</c:v>
                </c:pt>
                <c:pt idx="317">
                  <c:v>1577.8200000455699</c:v>
                </c:pt>
                <c:pt idx="318">
                  <c:v>1602.6500000358301</c:v>
                </c:pt>
                <c:pt idx="319">
                  <c:v>1314.08000003344</c:v>
                </c:pt>
                <c:pt idx="320">
                  <c:v>1358.71000001312</c:v>
                </c:pt>
                <c:pt idx="321">
                  <c:v>1589.8000000253501</c:v>
                </c:pt>
                <c:pt idx="322">
                  <c:v>1349.2600001292501</c:v>
                </c:pt>
                <c:pt idx="323">
                  <c:v>1548.6900000083201</c:v>
                </c:pt>
                <c:pt idx="324">
                  <c:v>1400.53000002966</c:v>
                </c:pt>
                <c:pt idx="325">
                  <c:v>1604.8400000756601</c:v>
                </c:pt>
                <c:pt idx="326">
                  <c:v>1340.00000010382</c:v>
                </c:pt>
                <c:pt idx="327">
                  <c:v>1083.7900000882901</c:v>
                </c:pt>
                <c:pt idx="328">
                  <c:v>1489.80000007028</c:v>
                </c:pt>
                <c:pt idx="329">
                  <c:v>1095.4600000568801</c:v>
                </c:pt>
                <c:pt idx="330">
                  <c:v>1511.5200000621401</c:v>
                </c:pt>
                <c:pt idx="331">
                  <c:v>1220.3000001036</c:v>
                </c:pt>
                <c:pt idx="332">
                  <c:v>1172.4800000389801</c:v>
                </c:pt>
                <c:pt idx="333">
                  <c:v>1310.0900000240699</c:v>
                </c:pt>
                <c:pt idx="334">
                  <c:v>1195.3600000070201</c:v>
                </c:pt>
                <c:pt idx="335">
                  <c:v>1114.6700000707599</c:v>
                </c:pt>
                <c:pt idx="336">
                  <c:v>1191.31000003437</c:v>
                </c:pt>
                <c:pt idx="337">
                  <c:v>1192.9300000225101</c:v>
                </c:pt>
                <c:pt idx="338">
                  <c:v>1249.13000004829</c:v>
                </c:pt>
                <c:pt idx="339">
                  <c:v>1798.71000012535</c:v>
                </c:pt>
                <c:pt idx="340">
                  <c:v>3358.1400002608798</c:v>
                </c:pt>
                <c:pt idx="341">
                  <c:v>44600.200003928403</c:v>
                </c:pt>
                <c:pt idx="342">
                  <c:v>143127.00000853199</c:v>
                </c:pt>
                <c:pt idx="343">
                  <c:v>114181.000007928</c:v>
                </c:pt>
                <c:pt idx="344">
                  <c:v>62405.800001684896</c:v>
                </c:pt>
                <c:pt idx="345">
                  <c:v>33747.700002878497</c:v>
                </c:pt>
                <c:pt idx="346">
                  <c:v>15167.7000010378</c:v>
                </c:pt>
                <c:pt idx="347">
                  <c:v>10825.0000004987</c:v>
                </c:pt>
                <c:pt idx="348">
                  <c:v>7016.6000006674503</c:v>
                </c:pt>
                <c:pt idx="349">
                  <c:v>5196.3500002304199</c:v>
                </c:pt>
                <c:pt idx="350">
                  <c:v>3147.9200001726599</c:v>
                </c:pt>
                <c:pt idx="351">
                  <c:v>2985.9400000689102</c:v>
                </c:pt>
                <c:pt idx="352">
                  <c:v>1914.43000017348</c:v>
                </c:pt>
                <c:pt idx="353">
                  <c:v>1903.94000013756</c:v>
                </c:pt>
                <c:pt idx="354">
                  <c:v>1547.5500000091999</c:v>
                </c:pt>
                <c:pt idx="355">
                  <c:v>1253.5100000545101</c:v>
                </c:pt>
                <c:pt idx="356">
                  <c:v>1615.6200000499</c:v>
                </c:pt>
                <c:pt idx="357">
                  <c:v>2514.2500002354</c:v>
                </c:pt>
                <c:pt idx="358">
                  <c:v>2680.4200000770802</c:v>
                </c:pt>
                <c:pt idx="359">
                  <c:v>2330.8000000092002</c:v>
                </c:pt>
                <c:pt idx="360">
                  <c:v>1677.8400001032501</c:v>
                </c:pt>
                <c:pt idx="361">
                  <c:v>1613.6900001097299</c:v>
                </c:pt>
                <c:pt idx="362">
                  <c:v>1375.60000000332</c:v>
                </c:pt>
                <c:pt idx="363">
                  <c:v>1105.8100000586501</c:v>
                </c:pt>
                <c:pt idx="364">
                  <c:v>980.08000008858096</c:v>
                </c:pt>
                <c:pt idx="365">
                  <c:v>1113.35000009234</c:v>
                </c:pt>
                <c:pt idx="366">
                  <c:v>1026.7200000600801</c:v>
                </c:pt>
                <c:pt idx="367">
                  <c:v>1051.3200000260399</c:v>
                </c:pt>
                <c:pt idx="368">
                  <c:v>1117.5900000633501</c:v>
                </c:pt>
                <c:pt idx="369">
                  <c:v>1037.1800000471301</c:v>
                </c:pt>
                <c:pt idx="370">
                  <c:v>1006.06000001055</c:v>
                </c:pt>
                <c:pt idx="371">
                  <c:v>744.19900001129702</c:v>
                </c:pt>
                <c:pt idx="372">
                  <c:v>999.89200001368101</c:v>
                </c:pt>
                <c:pt idx="373">
                  <c:v>815.90900000823603</c:v>
                </c:pt>
                <c:pt idx="374">
                  <c:v>861.32800003447505</c:v>
                </c:pt>
                <c:pt idx="375">
                  <c:v>705.39900004610604</c:v>
                </c:pt>
                <c:pt idx="376">
                  <c:v>864.11700002885095</c:v>
                </c:pt>
                <c:pt idx="377">
                  <c:v>764.45600001340995</c:v>
                </c:pt>
                <c:pt idx="378">
                  <c:v>690.67000004815895</c:v>
                </c:pt>
                <c:pt idx="379">
                  <c:v>843.50200002127201</c:v>
                </c:pt>
                <c:pt idx="380">
                  <c:v>655.32300001742601</c:v>
                </c:pt>
                <c:pt idx="381">
                  <c:v>755.22400003883604</c:v>
                </c:pt>
                <c:pt idx="382">
                  <c:v>902.21000000119898</c:v>
                </c:pt>
                <c:pt idx="383">
                  <c:v>503.56700003178599</c:v>
                </c:pt>
                <c:pt idx="384">
                  <c:v>608.79800001512501</c:v>
                </c:pt>
                <c:pt idx="385">
                  <c:v>697.53500003167198</c:v>
                </c:pt>
                <c:pt idx="386">
                  <c:v>467.14000003094702</c:v>
                </c:pt>
                <c:pt idx="387">
                  <c:v>576.46700000440001</c:v>
                </c:pt>
                <c:pt idx="388">
                  <c:v>401.80300001125698</c:v>
                </c:pt>
                <c:pt idx="389">
                  <c:v>619.11700005162095</c:v>
                </c:pt>
                <c:pt idx="390">
                  <c:v>633.41200000157505</c:v>
                </c:pt>
                <c:pt idx="391">
                  <c:v>585.88200001336702</c:v>
                </c:pt>
                <c:pt idx="392">
                  <c:v>480.78200001474403</c:v>
                </c:pt>
                <c:pt idx="393">
                  <c:v>581.17100005446605</c:v>
                </c:pt>
                <c:pt idx="394">
                  <c:v>420.68600000531501</c:v>
                </c:pt>
                <c:pt idx="395">
                  <c:v>627.50100002271301</c:v>
                </c:pt>
                <c:pt idx="396">
                  <c:v>362.38800000678998</c:v>
                </c:pt>
                <c:pt idx="397">
                  <c:v>536.45400002024405</c:v>
                </c:pt>
                <c:pt idx="398">
                  <c:v>369.71500000707499</c:v>
                </c:pt>
                <c:pt idx="399">
                  <c:v>573.51000003582396</c:v>
                </c:pt>
                <c:pt idx="400">
                  <c:v>497.82800001214503</c:v>
                </c:pt>
                <c:pt idx="401">
                  <c:v>575.75600001375005</c:v>
                </c:pt>
                <c:pt idx="402">
                  <c:v>630.51500006049901</c:v>
                </c:pt>
                <c:pt idx="403">
                  <c:v>415.64600002236199</c:v>
                </c:pt>
                <c:pt idx="404">
                  <c:v>358.98300000604598</c:v>
                </c:pt>
                <c:pt idx="405">
                  <c:v>495.02600004350199</c:v>
                </c:pt>
                <c:pt idx="406">
                  <c:v>476.55300001922302</c:v>
                </c:pt>
                <c:pt idx="407">
                  <c:v>563.590000051277</c:v>
                </c:pt>
                <c:pt idx="408">
                  <c:v>397.40700002164402</c:v>
                </c:pt>
                <c:pt idx="409">
                  <c:v>402.28900002809598</c:v>
                </c:pt>
                <c:pt idx="410">
                  <c:v>308.41000000741298</c:v>
                </c:pt>
                <c:pt idx="411">
                  <c:v>195.73400001900001</c:v>
                </c:pt>
                <c:pt idx="412">
                  <c:v>384.10300002237801</c:v>
                </c:pt>
                <c:pt idx="413">
                  <c:v>370.17700001123302</c:v>
                </c:pt>
                <c:pt idx="414">
                  <c:v>399.28000000149098</c:v>
                </c:pt>
                <c:pt idx="415">
                  <c:v>319.34400002066599</c:v>
                </c:pt>
                <c:pt idx="416">
                  <c:v>282.74400002720699</c:v>
                </c:pt>
                <c:pt idx="417">
                  <c:v>321.61400002075499</c:v>
                </c:pt>
                <c:pt idx="418">
                  <c:v>428.68800001018798</c:v>
                </c:pt>
                <c:pt idx="419">
                  <c:v>391.90700000587702</c:v>
                </c:pt>
                <c:pt idx="420">
                  <c:v>320.14500001413199</c:v>
                </c:pt>
                <c:pt idx="421">
                  <c:v>385.19200002275198</c:v>
                </c:pt>
                <c:pt idx="422">
                  <c:v>324.26300001197399</c:v>
                </c:pt>
                <c:pt idx="423">
                  <c:v>201.87700001523899</c:v>
                </c:pt>
                <c:pt idx="424">
                  <c:v>438.29100001443197</c:v>
                </c:pt>
                <c:pt idx="425">
                  <c:v>312.99000002870201</c:v>
                </c:pt>
                <c:pt idx="426">
                  <c:v>231.546000001001</c:v>
                </c:pt>
                <c:pt idx="427">
                  <c:v>312.75300000926097</c:v>
                </c:pt>
                <c:pt idx="428">
                  <c:v>317.46000001452001</c:v>
                </c:pt>
                <c:pt idx="429">
                  <c:v>261.27600002127298</c:v>
                </c:pt>
                <c:pt idx="430">
                  <c:v>400.05700003951</c:v>
                </c:pt>
                <c:pt idx="431">
                  <c:v>398.01700001479003</c:v>
                </c:pt>
                <c:pt idx="432">
                  <c:v>0</c:v>
                </c:pt>
                <c:pt idx="433">
                  <c:v>238.769000001227</c:v>
                </c:pt>
                <c:pt idx="434">
                  <c:v>174.64900001712701</c:v>
                </c:pt>
                <c:pt idx="435">
                  <c:v>120.07300000468599</c:v>
                </c:pt>
                <c:pt idx="436">
                  <c:v>202.01700000538</c:v>
                </c:pt>
                <c:pt idx="437">
                  <c:v>284.40200001523903</c:v>
                </c:pt>
                <c:pt idx="438">
                  <c:v>243.98600000095999</c:v>
                </c:pt>
                <c:pt idx="439">
                  <c:v>158.983000015188</c:v>
                </c:pt>
                <c:pt idx="440">
                  <c:v>0</c:v>
                </c:pt>
                <c:pt idx="441">
                  <c:v>254.74800002210199</c:v>
                </c:pt>
                <c:pt idx="442">
                  <c:v>226.860000016681</c:v>
                </c:pt>
                <c:pt idx="443">
                  <c:v>221.57200002083499</c:v>
                </c:pt>
                <c:pt idx="444">
                  <c:v>328.71600000507499</c:v>
                </c:pt>
                <c:pt idx="445">
                  <c:v>304.06000001445301</c:v>
                </c:pt>
                <c:pt idx="446">
                  <c:v>136.505000012734</c:v>
                </c:pt>
                <c:pt idx="447">
                  <c:v>80.065400005931494</c:v>
                </c:pt>
                <c:pt idx="448">
                  <c:v>197.88600000240899</c:v>
                </c:pt>
                <c:pt idx="449">
                  <c:v>214.64100000929099</c:v>
                </c:pt>
                <c:pt idx="450">
                  <c:v>232.33400000775401</c:v>
                </c:pt>
                <c:pt idx="451">
                  <c:v>165.420000014148</c:v>
                </c:pt>
                <c:pt idx="452">
                  <c:v>336.2680000121</c:v>
                </c:pt>
                <c:pt idx="453">
                  <c:v>246.44200000004599</c:v>
                </c:pt>
                <c:pt idx="454">
                  <c:v>219.05900001199501</c:v>
                </c:pt>
                <c:pt idx="455">
                  <c:v>258.79700001380399</c:v>
                </c:pt>
                <c:pt idx="456">
                  <c:v>267.50300002355601</c:v>
                </c:pt>
                <c:pt idx="457">
                  <c:v>277.31500002235498</c:v>
                </c:pt>
                <c:pt idx="458">
                  <c:v>182.049000017178</c:v>
                </c:pt>
                <c:pt idx="459">
                  <c:v>310.19400000671601</c:v>
                </c:pt>
                <c:pt idx="460">
                  <c:v>177.63700001308001</c:v>
                </c:pt>
                <c:pt idx="461">
                  <c:v>228.66500000062101</c:v>
                </c:pt>
                <c:pt idx="462">
                  <c:v>187.22600000231901</c:v>
                </c:pt>
                <c:pt idx="463">
                  <c:v>0</c:v>
                </c:pt>
                <c:pt idx="464">
                  <c:v>260.24200000360702</c:v>
                </c:pt>
                <c:pt idx="465">
                  <c:v>222.88800000284499</c:v>
                </c:pt>
                <c:pt idx="466">
                  <c:v>241.12100000509099</c:v>
                </c:pt>
                <c:pt idx="467">
                  <c:v>133.353000005415</c:v>
                </c:pt>
                <c:pt idx="468">
                  <c:v>0</c:v>
                </c:pt>
                <c:pt idx="469">
                  <c:v>217.008000017298</c:v>
                </c:pt>
                <c:pt idx="470">
                  <c:v>75.457900002034194</c:v>
                </c:pt>
                <c:pt idx="471">
                  <c:v>133.65500000632201</c:v>
                </c:pt>
                <c:pt idx="472">
                  <c:v>103.681000009207</c:v>
                </c:pt>
                <c:pt idx="473">
                  <c:v>146.23400001367</c:v>
                </c:pt>
                <c:pt idx="474">
                  <c:v>143.785000005021</c:v>
                </c:pt>
                <c:pt idx="475">
                  <c:v>136.37900000086401</c:v>
                </c:pt>
                <c:pt idx="476">
                  <c:v>135.04800000089901</c:v>
                </c:pt>
                <c:pt idx="477">
                  <c:v>174.395000001776</c:v>
                </c:pt>
                <c:pt idx="478">
                  <c:v>118.715000007089</c:v>
                </c:pt>
                <c:pt idx="479">
                  <c:v>0</c:v>
                </c:pt>
                <c:pt idx="480">
                  <c:v>153.21000000826399</c:v>
                </c:pt>
                <c:pt idx="481">
                  <c:v>150.34600001374801</c:v>
                </c:pt>
                <c:pt idx="482">
                  <c:v>781.30600004222595</c:v>
                </c:pt>
                <c:pt idx="483">
                  <c:v>3263.2300000011701</c:v>
                </c:pt>
                <c:pt idx="484">
                  <c:v>4160.5200000205296</c:v>
                </c:pt>
                <c:pt idx="485">
                  <c:v>2329.6700002095199</c:v>
                </c:pt>
                <c:pt idx="486">
                  <c:v>1515.6100000489901</c:v>
                </c:pt>
                <c:pt idx="487">
                  <c:v>844.15900001599198</c:v>
                </c:pt>
                <c:pt idx="488">
                  <c:v>579.60500001484502</c:v>
                </c:pt>
                <c:pt idx="489">
                  <c:v>576.40600000326003</c:v>
                </c:pt>
                <c:pt idx="490">
                  <c:v>817.30600005794997</c:v>
                </c:pt>
                <c:pt idx="491">
                  <c:v>892.64500003760497</c:v>
                </c:pt>
                <c:pt idx="492">
                  <c:v>700.50900006414201</c:v>
                </c:pt>
                <c:pt idx="493">
                  <c:v>538.859000022705</c:v>
                </c:pt>
                <c:pt idx="494">
                  <c:v>676.76300001242203</c:v>
                </c:pt>
                <c:pt idx="495">
                  <c:v>916.48200001862301</c:v>
                </c:pt>
                <c:pt idx="496">
                  <c:v>1108.89000007652</c:v>
                </c:pt>
                <c:pt idx="497">
                  <c:v>728.15100005444197</c:v>
                </c:pt>
                <c:pt idx="498">
                  <c:v>823.28300007913299</c:v>
                </c:pt>
                <c:pt idx="499">
                  <c:v>607.71500005682901</c:v>
                </c:pt>
                <c:pt idx="500">
                  <c:v>382.40500001271403</c:v>
                </c:pt>
                <c:pt idx="501">
                  <c:v>410.913000024442</c:v>
                </c:pt>
                <c:pt idx="502">
                  <c:v>319.63600002157602</c:v>
                </c:pt>
                <c:pt idx="503">
                  <c:v>286.27900000099498</c:v>
                </c:pt>
                <c:pt idx="504">
                  <c:v>319.19100000171699</c:v>
                </c:pt>
                <c:pt idx="505">
                  <c:v>303.17000001175398</c:v>
                </c:pt>
                <c:pt idx="506">
                  <c:v>172.36200001702801</c:v>
                </c:pt>
                <c:pt idx="507">
                  <c:v>299.070000022979</c:v>
                </c:pt>
                <c:pt idx="508">
                  <c:v>258.537000009736</c:v>
                </c:pt>
                <c:pt idx="509">
                  <c:v>151.47300000959601</c:v>
                </c:pt>
                <c:pt idx="510">
                  <c:v>311.84700000408498</c:v>
                </c:pt>
                <c:pt idx="511">
                  <c:v>167.17100000587999</c:v>
                </c:pt>
                <c:pt idx="512">
                  <c:v>247.890000000562</c:v>
                </c:pt>
                <c:pt idx="513">
                  <c:v>96.128600005427103</c:v>
                </c:pt>
                <c:pt idx="514">
                  <c:v>178.60000001497701</c:v>
                </c:pt>
                <c:pt idx="515">
                  <c:v>100.08700000482</c:v>
                </c:pt>
                <c:pt idx="516">
                  <c:v>133.87200000874901</c:v>
                </c:pt>
                <c:pt idx="517">
                  <c:v>188.23500001348</c:v>
                </c:pt>
                <c:pt idx="518">
                  <c:v>99.961800000378204</c:v>
                </c:pt>
                <c:pt idx="519">
                  <c:v>98.109700001351399</c:v>
                </c:pt>
                <c:pt idx="520">
                  <c:v>206.72200001147601</c:v>
                </c:pt>
                <c:pt idx="521">
                  <c:v>251.711000013833</c:v>
                </c:pt>
                <c:pt idx="522">
                  <c:v>180.759000007401</c:v>
                </c:pt>
                <c:pt idx="523">
                  <c:v>0</c:v>
                </c:pt>
                <c:pt idx="524">
                  <c:v>0</c:v>
                </c:pt>
                <c:pt idx="525">
                  <c:v>120.35600000628401</c:v>
                </c:pt>
                <c:pt idx="526">
                  <c:v>123.35100000221399</c:v>
                </c:pt>
                <c:pt idx="527">
                  <c:v>122.622000006729</c:v>
                </c:pt>
                <c:pt idx="528">
                  <c:v>89.926700004788998</c:v>
                </c:pt>
                <c:pt idx="529">
                  <c:v>0</c:v>
                </c:pt>
                <c:pt idx="530">
                  <c:v>68.739700006676799</c:v>
                </c:pt>
                <c:pt idx="531">
                  <c:v>94.002700004666906</c:v>
                </c:pt>
                <c:pt idx="532">
                  <c:v>136.51000000152499</c:v>
                </c:pt>
                <c:pt idx="533">
                  <c:v>0</c:v>
                </c:pt>
                <c:pt idx="534">
                  <c:v>120.304000006378</c:v>
                </c:pt>
                <c:pt idx="535">
                  <c:v>0</c:v>
                </c:pt>
                <c:pt idx="536">
                  <c:v>40.606100002292401</c:v>
                </c:pt>
                <c:pt idx="537">
                  <c:v>153.61900000255599</c:v>
                </c:pt>
                <c:pt idx="538">
                  <c:v>0</c:v>
                </c:pt>
                <c:pt idx="539">
                  <c:v>95.104600005246496</c:v>
                </c:pt>
                <c:pt idx="540">
                  <c:v>129.25500001112101</c:v>
                </c:pt>
                <c:pt idx="541">
                  <c:v>0</c:v>
                </c:pt>
                <c:pt idx="542">
                  <c:v>121.31300000601</c:v>
                </c:pt>
                <c:pt idx="543">
                  <c:v>0</c:v>
                </c:pt>
                <c:pt idx="544">
                  <c:v>79.281200001628406</c:v>
                </c:pt>
                <c:pt idx="545">
                  <c:v>0</c:v>
                </c:pt>
                <c:pt idx="546">
                  <c:v>0</c:v>
                </c:pt>
                <c:pt idx="547">
                  <c:v>95.389300000263702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67.164300004355496</c:v>
                </c:pt>
                <c:pt idx="554">
                  <c:v>0</c:v>
                </c:pt>
                <c:pt idx="555">
                  <c:v>0</c:v>
                </c:pt>
                <c:pt idx="556">
                  <c:v>73.4579000025754</c:v>
                </c:pt>
                <c:pt idx="557">
                  <c:v>0</c:v>
                </c:pt>
                <c:pt idx="558">
                  <c:v>0</c:v>
                </c:pt>
                <c:pt idx="559">
                  <c:v>68.177000000767507</c:v>
                </c:pt>
                <c:pt idx="560">
                  <c:v>0</c:v>
                </c:pt>
                <c:pt idx="561">
                  <c:v>0</c:v>
                </c:pt>
                <c:pt idx="562">
                  <c:v>96.104600007992602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64.130000000470204</c:v>
                </c:pt>
                <c:pt idx="567">
                  <c:v>54.351400000187297</c:v>
                </c:pt>
                <c:pt idx="568">
                  <c:v>0</c:v>
                </c:pt>
                <c:pt idx="569">
                  <c:v>0</c:v>
                </c:pt>
                <c:pt idx="570">
                  <c:v>109.859000001138</c:v>
                </c:pt>
                <c:pt idx="571">
                  <c:v>0</c:v>
                </c:pt>
                <c:pt idx="572">
                  <c:v>66.806100003912306</c:v>
                </c:pt>
                <c:pt idx="573">
                  <c:v>41.269500002580202</c:v>
                </c:pt>
                <c:pt idx="574">
                  <c:v>58.7153000003429</c:v>
                </c:pt>
                <c:pt idx="575">
                  <c:v>68.284600003742497</c:v>
                </c:pt>
                <c:pt idx="576">
                  <c:v>0</c:v>
                </c:pt>
                <c:pt idx="577">
                  <c:v>54.735900004396498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95.041300007736396</c:v>
                </c:pt>
                <c:pt idx="583">
                  <c:v>27.1601000015403</c:v>
                </c:pt>
                <c:pt idx="584">
                  <c:v>0</c:v>
                </c:pt>
                <c:pt idx="585">
                  <c:v>26.929100002027301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13.551300000845901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96.548600002534599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82.573500000350606</c:v>
                </c:pt>
                <c:pt idx="607">
                  <c:v>70.656500000395397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54.939200000805897</c:v>
                </c:pt>
                <c:pt idx="618">
                  <c:v>0</c:v>
                </c:pt>
                <c:pt idx="619">
                  <c:v>0</c:v>
                </c:pt>
                <c:pt idx="620">
                  <c:v>27.234100002221901</c:v>
                </c:pt>
                <c:pt idx="621">
                  <c:v>0</c:v>
                </c:pt>
                <c:pt idx="622">
                  <c:v>0</c:v>
                </c:pt>
                <c:pt idx="623">
                  <c:v>13.668800000177001</c:v>
                </c:pt>
                <c:pt idx="624">
                  <c:v>0</c:v>
                </c:pt>
                <c:pt idx="625">
                  <c:v>41.217100000602201</c:v>
                </c:pt>
                <c:pt idx="626">
                  <c:v>61.153700003803799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97.623000000028696</c:v>
                </c:pt>
                <c:pt idx="631">
                  <c:v>35035.300000905103</c:v>
                </c:pt>
                <c:pt idx="632">
                  <c:v>286615.00000766298</c:v>
                </c:pt>
                <c:pt idx="633">
                  <c:v>387928.00001348899</c:v>
                </c:pt>
                <c:pt idx="634">
                  <c:v>281578.00002283597</c:v>
                </c:pt>
                <c:pt idx="635">
                  <c:v>167549.00001407199</c:v>
                </c:pt>
                <c:pt idx="636">
                  <c:v>104904.00000262199</c:v>
                </c:pt>
                <c:pt idx="637">
                  <c:v>76479.200006127998</c:v>
                </c:pt>
                <c:pt idx="638">
                  <c:v>61363.400005139199</c:v>
                </c:pt>
                <c:pt idx="639">
                  <c:v>49270.2000009642</c:v>
                </c:pt>
                <c:pt idx="640">
                  <c:v>44708.3000038631</c:v>
                </c:pt>
                <c:pt idx="641">
                  <c:v>38500.300002879099</c:v>
                </c:pt>
                <c:pt idx="642">
                  <c:v>38511.900002130402</c:v>
                </c:pt>
                <c:pt idx="643">
                  <c:v>36781.000000632397</c:v>
                </c:pt>
                <c:pt idx="644">
                  <c:v>33739.300002206</c:v>
                </c:pt>
                <c:pt idx="645">
                  <c:v>34249.900002443297</c:v>
                </c:pt>
                <c:pt idx="646">
                  <c:v>33839.000002487097</c:v>
                </c:pt>
                <c:pt idx="647">
                  <c:v>145597.000002507</c:v>
                </c:pt>
                <c:pt idx="648">
                  <c:v>658360.00003751495</c:v>
                </c:pt>
                <c:pt idx="649">
                  <c:v>822175.000057981</c:v>
                </c:pt>
                <c:pt idx="650">
                  <c:v>759639.00001709303</c:v>
                </c:pt>
                <c:pt idx="651">
                  <c:v>705383.00004350697</c:v>
                </c:pt>
                <c:pt idx="652">
                  <c:v>686094.00006164203</c:v>
                </c:pt>
                <c:pt idx="653">
                  <c:v>584213.00005277805</c:v>
                </c:pt>
                <c:pt idx="654">
                  <c:v>439157.00002669398</c:v>
                </c:pt>
                <c:pt idx="655">
                  <c:v>354183.00000243197</c:v>
                </c:pt>
                <c:pt idx="656">
                  <c:v>323497.000009613</c:v>
                </c:pt>
                <c:pt idx="657">
                  <c:v>332246.00001855002</c:v>
                </c:pt>
                <c:pt idx="658">
                  <c:v>425288.00003206398</c:v>
                </c:pt>
                <c:pt idx="659">
                  <c:v>473516.00004401302</c:v>
                </c:pt>
                <c:pt idx="660">
                  <c:v>369321.000014961</c:v>
                </c:pt>
                <c:pt idx="661">
                  <c:v>347465.00000590301</c:v>
                </c:pt>
                <c:pt idx="662">
                  <c:v>371849.000030333</c:v>
                </c:pt>
                <c:pt idx="663">
                  <c:v>376923.00001019199</c:v>
                </c:pt>
                <c:pt idx="664">
                  <c:v>385060.00000069197</c:v>
                </c:pt>
                <c:pt idx="665">
                  <c:v>388619.00003266201</c:v>
                </c:pt>
                <c:pt idx="666">
                  <c:v>445133.00002458802</c:v>
                </c:pt>
                <c:pt idx="667">
                  <c:v>537672.000002502</c:v>
                </c:pt>
                <c:pt idx="668">
                  <c:v>588107.00005420204</c:v>
                </c:pt>
                <c:pt idx="669">
                  <c:v>808953.000042359</c:v>
                </c:pt>
                <c:pt idx="670">
                  <c:v>637375.00003655604</c:v>
                </c:pt>
                <c:pt idx="671">
                  <c:v>407486.00002361397</c:v>
                </c:pt>
                <c:pt idx="672">
                  <c:v>302462.00002214703</c:v>
                </c:pt>
                <c:pt idx="673">
                  <c:v>2279340.0000270801</c:v>
                </c:pt>
                <c:pt idx="674">
                  <c:v>4854340.0003927201</c:v>
                </c:pt>
                <c:pt idx="675">
                  <c:v>3135020.0001173401</c:v>
                </c:pt>
                <c:pt idx="676">
                  <c:v>1406170.00010885</c:v>
                </c:pt>
                <c:pt idx="677">
                  <c:v>718188.00002960197</c:v>
                </c:pt>
                <c:pt idx="678">
                  <c:v>500306.00004113902</c:v>
                </c:pt>
                <c:pt idx="679">
                  <c:v>458315.00003638398</c:v>
                </c:pt>
                <c:pt idx="680">
                  <c:v>453680.00003718201</c:v>
                </c:pt>
                <c:pt idx="681">
                  <c:v>507746.00002420403</c:v>
                </c:pt>
                <c:pt idx="682">
                  <c:v>534628.00003468595</c:v>
                </c:pt>
                <c:pt idx="683">
                  <c:v>456819.00003561098</c:v>
                </c:pt>
                <c:pt idx="684">
                  <c:v>417615.00002149999</c:v>
                </c:pt>
                <c:pt idx="685">
                  <c:v>394686.00003614603</c:v>
                </c:pt>
                <c:pt idx="686">
                  <c:v>391413.00003402302</c:v>
                </c:pt>
                <c:pt idx="687">
                  <c:v>482896.00001075299</c:v>
                </c:pt>
                <c:pt idx="688">
                  <c:v>445295.00004287902</c:v>
                </c:pt>
                <c:pt idx="689">
                  <c:v>383845.00000169798</c:v>
                </c:pt>
                <c:pt idx="690">
                  <c:v>381921.00003361201</c:v>
                </c:pt>
                <c:pt idx="691">
                  <c:v>363931.000013977</c:v>
                </c:pt>
                <c:pt idx="692">
                  <c:v>327932.00000558997</c:v>
                </c:pt>
                <c:pt idx="693">
                  <c:v>322719.00000051199</c:v>
                </c:pt>
                <c:pt idx="694">
                  <c:v>303013.00001590099</c:v>
                </c:pt>
                <c:pt idx="695">
                  <c:v>267194.000022149</c:v>
                </c:pt>
                <c:pt idx="696">
                  <c:v>272777.00001354801</c:v>
                </c:pt>
                <c:pt idx="697">
                  <c:v>268805.00002261502</c:v>
                </c:pt>
                <c:pt idx="698">
                  <c:v>293318.00000130699</c:v>
                </c:pt>
                <c:pt idx="699">
                  <c:v>310504.00002332102</c:v>
                </c:pt>
                <c:pt idx="700">
                  <c:v>311549.000030978</c:v>
                </c:pt>
                <c:pt idx="701">
                  <c:v>303833.000017524</c:v>
                </c:pt>
                <c:pt idx="702">
                  <c:v>288807.00001306401</c:v>
                </c:pt>
                <c:pt idx="703">
                  <c:v>285804.00002200302</c:v>
                </c:pt>
                <c:pt idx="704">
                  <c:v>264686.00001063099</c:v>
                </c:pt>
                <c:pt idx="705">
                  <c:v>265335.00001569401</c:v>
                </c:pt>
                <c:pt idx="706">
                  <c:v>259661.00000489299</c:v>
                </c:pt>
                <c:pt idx="707">
                  <c:v>237519.000017143</c:v>
                </c:pt>
                <c:pt idx="708">
                  <c:v>220314.000019242</c:v>
                </c:pt>
                <c:pt idx="709">
                  <c:v>224149.000019378</c:v>
                </c:pt>
                <c:pt idx="710">
                  <c:v>208245.00002026299</c:v>
                </c:pt>
                <c:pt idx="711">
                  <c:v>198499.00000053301</c:v>
                </c:pt>
                <c:pt idx="712">
                  <c:v>218218.00002053799</c:v>
                </c:pt>
                <c:pt idx="713">
                  <c:v>213934.00001032499</c:v>
                </c:pt>
                <c:pt idx="714">
                  <c:v>212510.00001267801</c:v>
                </c:pt>
                <c:pt idx="715">
                  <c:v>208153.000001523</c:v>
                </c:pt>
                <c:pt idx="716">
                  <c:v>197021.00001714399</c:v>
                </c:pt>
                <c:pt idx="717">
                  <c:v>190793.000002477</c:v>
                </c:pt>
                <c:pt idx="718">
                  <c:v>187713.00000555601</c:v>
                </c:pt>
                <c:pt idx="719">
                  <c:v>195321.000006088</c:v>
                </c:pt>
                <c:pt idx="720">
                  <c:v>192556.000005965</c:v>
                </c:pt>
                <c:pt idx="721">
                  <c:v>190066.00000155001</c:v>
                </c:pt>
                <c:pt idx="722">
                  <c:v>185181.00001192201</c:v>
                </c:pt>
                <c:pt idx="723">
                  <c:v>175089.00000038001</c:v>
                </c:pt>
                <c:pt idx="724">
                  <c:v>171616.00001038899</c:v>
                </c:pt>
                <c:pt idx="725">
                  <c:v>167699.00001267201</c:v>
                </c:pt>
                <c:pt idx="726">
                  <c:v>167983.000000948</c:v>
                </c:pt>
                <c:pt idx="727">
                  <c:v>161204.00000557301</c:v>
                </c:pt>
                <c:pt idx="728">
                  <c:v>156038.00001374399</c:v>
                </c:pt>
                <c:pt idx="729">
                  <c:v>155603.000011305</c:v>
                </c:pt>
                <c:pt idx="730">
                  <c:v>158594.00000813199</c:v>
                </c:pt>
                <c:pt idx="731">
                  <c:v>157778.00001481501</c:v>
                </c:pt>
                <c:pt idx="732">
                  <c:v>155262.00000526599</c:v>
                </c:pt>
                <c:pt idx="733">
                  <c:v>147969.000007681</c:v>
                </c:pt>
                <c:pt idx="734">
                  <c:v>145042.00001448</c:v>
                </c:pt>
                <c:pt idx="735">
                  <c:v>135555.000012565</c:v>
                </c:pt>
                <c:pt idx="736">
                  <c:v>133355.000008637</c:v>
                </c:pt>
                <c:pt idx="737">
                  <c:v>140480.000001245</c:v>
                </c:pt>
                <c:pt idx="738">
                  <c:v>132518.00001090101</c:v>
                </c:pt>
                <c:pt idx="739">
                  <c:v>133285.00000394101</c:v>
                </c:pt>
                <c:pt idx="740">
                  <c:v>130675.000011129</c:v>
                </c:pt>
                <c:pt idx="741">
                  <c:v>125159.000004527</c:v>
                </c:pt>
                <c:pt idx="742">
                  <c:v>126582.000012074</c:v>
                </c:pt>
                <c:pt idx="743">
                  <c:v>125692.000007678</c:v>
                </c:pt>
                <c:pt idx="744">
                  <c:v>119660.00001036801</c:v>
                </c:pt>
                <c:pt idx="745">
                  <c:v>121224.00000777</c:v>
                </c:pt>
                <c:pt idx="746">
                  <c:v>117635.000007961</c:v>
                </c:pt>
                <c:pt idx="747">
                  <c:v>120385.000010131</c:v>
                </c:pt>
                <c:pt idx="748">
                  <c:v>113022.00000658901</c:v>
                </c:pt>
                <c:pt idx="749">
                  <c:v>106727.000003889</c:v>
                </c:pt>
                <c:pt idx="750">
                  <c:v>103914.00000843299</c:v>
                </c:pt>
                <c:pt idx="751">
                  <c:v>107850.000004039</c:v>
                </c:pt>
                <c:pt idx="752">
                  <c:v>111784.000004556</c:v>
                </c:pt>
                <c:pt idx="753">
                  <c:v>108310.00000704599</c:v>
                </c:pt>
                <c:pt idx="754">
                  <c:v>104453.00000744899</c:v>
                </c:pt>
                <c:pt idx="755">
                  <c:v>102764.000005359</c:v>
                </c:pt>
                <c:pt idx="756">
                  <c:v>96130.800008494902</c:v>
                </c:pt>
                <c:pt idx="757">
                  <c:v>101617.000004963</c:v>
                </c:pt>
                <c:pt idx="758">
                  <c:v>96978.200003818696</c:v>
                </c:pt>
                <c:pt idx="759">
                  <c:v>94436.700007812702</c:v>
                </c:pt>
                <c:pt idx="760">
                  <c:v>91743.000008844101</c:v>
                </c:pt>
                <c:pt idx="761">
                  <c:v>85131.900005150601</c:v>
                </c:pt>
                <c:pt idx="762">
                  <c:v>79337.700005079198</c:v>
                </c:pt>
                <c:pt idx="763">
                  <c:v>91457.700002521597</c:v>
                </c:pt>
                <c:pt idx="764">
                  <c:v>84807.900001473201</c:v>
                </c:pt>
                <c:pt idx="765">
                  <c:v>83707.500004439207</c:v>
                </c:pt>
                <c:pt idx="766">
                  <c:v>81948.900007111297</c:v>
                </c:pt>
                <c:pt idx="767">
                  <c:v>87358.700005292398</c:v>
                </c:pt>
                <c:pt idx="768">
                  <c:v>83270.100003242595</c:v>
                </c:pt>
                <c:pt idx="769">
                  <c:v>100804.000005903</c:v>
                </c:pt>
                <c:pt idx="770">
                  <c:v>160420.00000511401</c:v>
                </c:pt>
                <c:pt idx="771">
                  <c:v>486880.00001810701</c:v>
                </c:pt>
                <c:pt idx="772">
                  <c:v>1021540.00007826</c:v>
                </c:pt>
                <c:pt idx="773">
                  <c:v>1060090.0000551699</c:v>
                </c:pt>
                <c:pt idx="774">
                  <c:v>878980.00008481403</c:v>
                </c:pt>
                <c:pt idx="775">
                  <c:v>981342.00009505299</c:v>
                </c:pt>
                <c:pt idx="776">
                  <c:v>706216.00003269897</c:v>
                </c:pt>
                <c:pt idx="777">
                  <c:v>434406.00002588</c:v>
                </c:pt>
                <c:pt idx="778">
                  <c:v>439894.00003866298</c:v>
                </c:pt>
                <c:pt idx="779">
                  <c:v>458674.00004092598</c:v>
                </c:pt>
                <c:pt idx="780">
                  <c:v>334191.00002692197</c:v>
                </c:pt>
                <c:pt idx="781">
                  <c:v>227472.00001525501</c:v>
                </c:pt>
                <c:pt idx="782">
                  <c:v>172537.00000062599</c:v>
                </c:pt>
                <c:pt idx="783">
                  <c:v>165102.000006724</c:v>
                </c:pt>
                <c:pt idx="784">
                  <c:v>232406.00002012</c:v>
                </c:pt>
                <c:pt idx="785">
                  <c:v>364168.00001287903</c:v>
                </c:pt>
                <c:pt idx="786">
                  <c:v>341117.00001364102</c:v>
                </c:pt>
                <c:pt idx="787">
                  <c:v>236164.000005893</c:v>
                </c:pt>
                <c:pt idx="788">
                  <c:v>193451.000004092</c:v>
                </c:pt>
                <c:pt idx="789">
                  <c:v>162361.000000509</c:v>
                </c:pt>
                <c:pt idx="790">
                  <c:v>172308.000013982</c:v>
                </c:pt>
                <c:pt idx="791">
                  <c:v>179918.00000224501</c:v>
                </c:pt>
                <c:pt idx="792">
                  <c:v>191102.00001881301</c:v>
                </c:pt>
                <c:pt idx="793">
                  <c:v>158786.000003339</c:v>
                </c:pt>
                <c:pt idx="794">
                  <c:v>142274.00000179501</c:v>
                </c:pt>
                <c:pt idx="795">
                  <c:v>133286.000007986</c:v>
                </c:pt>
                <c:pt idx="796">
                  <c:v>127384.000005882</c:v>
                </c:pt>
                <c:pt idx="797">
                  <c:v>114281.000007832</c:v>
                </c:pt>
                <c:pt idx="798">
                  <c:v>116131.00000396599</c:v>
                </c:pt>
                <c:pt idx="799">
                  <c:v>100215.000004781</c:v>
                </c:pt>
                <c:pt idx="800">
                  <c:v>106792.00000077</c:v>
                </c:pt>
                <c:pt idx="801">
                  <c:v>112698.000010006</c:v>
                </c:pt>
                <c:pt idx="802">
                  <c:v>106299.000002245</c:v>
                </c:pt>
                <c:pt idx="803">
                  <c:v>100739.00000500699</c:v>
                </c:pt>
                <c:pt idx="804">
                  <c:v>99419.000002334695</c:v>
                </c:pt>
                <c:pt idx="805">
                  <c:v>93945.200002176207</c:v>
                </c:pt>
                <c:pt idx="806">
                  <c:v>90468.900006589902</c:v>
                </c:pt>
                <c:pt idx="807">
                  <c:v>88412.300000886098</c:v>
                </c:pt>
                <c:pt idx="808">
                  <c:v>89431.600001408398</c:v>
                </c:pt>
                <c:pt idx="809">
                  <c:v>87895.300006127101</c:v>
                </c:pt>
                <c:pt idx="810">
                  <c:v>95092.200005141</c:v>
                </c:pt>
                <c:pt idx="811">
                  <c:v>90258.800002488701</c:v>
                </c:pt>
                <c:pt idx="812">
                  <c:v>86735.900008238401</c:v>
                </c:pt>
                <c:pt idx="813">
                  <c:v>92131.200007189997</c:v>
                </c:pt>
                <c:pt idx="814">
                  <c:v>84464.200002682206</c:v>
                </c:pt>
                <c:pt idx="815">
                  <c:v>85308.200007372594</c:v>
                </c:pt>
                <c:pt idx="816">
                  <c:v>85359.900006096097</c:v>
                </c:pt>
                <c:pt idx="817">
                  <c:v>85142.400004087205</c:v>
                </c:pt>
                <c:pt idx="818">
                  <c:v>78822.000006690301</c:v>
                </c:pt>
                <c:pt idx="819">
                  <c:v>74803.600006735098</c:v>
                </c:pt>
                <c:pt idx="820">
                  <c:v>71759.8000066159</c:v>
                </c:pt>
                <c:pt idx="821">
                  <c:v>71822.800006865305</c:v>
                </c:pt>
                <c:pt idx="822">
                  <c:v>75320.100007350993</c:v>
                </c:pt>
                <c:pt idx="823">
                  <c:v>60159.800000301002</c:v>
                </c:pt>
                <c:pt idx="824">
                  <c:v>60135.200001247198</c:v>
                </c:pt>
                <c:pt idx="825">
                  <c:v>56649.400001895403</c:v>
                </c:pt>
                <c:pt idx="826">
                  <c:v>65084.700003935301</c:v>
                </c:pt>
                <c:pt idx="827">
                  <c:v>71634.700005589897</c:v>
                </c:pt>
                <c:pt idx="828">
                  <c:v>76726.200003097998</c:v>
                </c:pt>
                <c:pt idx="829">
                  <c:v>70681.500001049397</c:v>
                </c:pt>
                <c:pt idx="830">
                  <c:v>68867.700003440506</c:v>
                </c:pt>
                <c:pt idx="831">
                  <c:v>63776.600000466198</c:v>
                </c:pt>
                <c:pt idx="832">
                  <c:v>64144.900005329597</c:v>
                </c:pt>
                <c:pt idx="833">
                  <c:v>60068.100000027298</c:v>
                </c:pt>
                <c:pt idx="834">
                  <c:v>60563.7000036194</c:v>
                </c:pt>
                <c:pt idx="835">
                  <c:v>60245.400004773801</c:v>
                </c:pt>
                <c:pt idx="836">
                  <c:v>62011.5000006833</c:v>
                </c:pt>
                <c:pt idx="837">
                  <c:v>60959.100000606602</c:v>
                </c:pt>
                <c:pt idx="838">
                  <c:v>57728.600005368302</c:v>
                </c:pt>
                <c:pt idx="839">
                  <c:v>53859.6000034975</c:v>
                </c:pt>
                <c:pt idx="840">
                  <c:v>54874.100002496401</c:v>
                </c:pt>
                <c:pt idx="841">
                  <c:v>56541.400005312797</c:v>
                </c:pt>
                <c:pt idx="842">
                  <c:v>53928.100004443899</c:v>
                </c:pt>
                <c:pt idx="843">
                  <c:v>50564.100004458502</c:v>
                </c:pt>
                <c:pt idx="844">
                  <c:v>52115.900000791698</c:v>
                </c:pt>
                <c:pt idx="845">
                  <c:v>50062.900000725</c:v>
                </c:pt>
                <c:pt idx="846">
                  <c:v>48142.200001431796</c:v>
                </c:pt>
                <c:pt idx="847">
                  <c:v>49095.900003047798</c:v>
                </c:pt>
                <c:pt idx="848">
                  <c:v>46958.600004168802</c:v>
                </c:pt>
                <c:pt idx="849">
                  <c:v>43128.800002464297</c:v>
                </c:pt>
                <c:pt idx="850">
                  <c:v>45049.100001377301</c:v>
                </c:pt>
                <c:pt idx="851">
                  <c:v>45686.000001543398</c:v>
                </c:pt>
                <c:pt idx="852">
                  <c:v>42929.600001017301</c:v>
                </c:pt>
                <c:pt idx="853">
                  <c:v>43283.700001731799</c:v>
                </c:pt>
                <c:pt idx="854">
                  <c:v>43444.000002846398</c:v>
                </c:pt>
                <c:pt idx="855">
                  <c:v>40773.900003221301</c:v>
                </c:pt>
                <c:pt idx="856">
                  <c:v>42776.7000024804</c:v>
                </c:pt>
                <c:pt idx="857">
                  <c:v>43519.600000739701</c:v>
                </c:pt>
                <c:pt idx="858">
                  <c:v>37153.600002242099</c:v>
                </c:pt>
                <c:pt idx="859">
                  <c:v>39775.600002697698</c:v>
                </c:pt>
                <c:pt idx="860">
                  <c:v>38871.700000482197</c:v>
                </c:pt>
                <c:pt idx="861">
                  <c:v>36628.700002843099</c:v>
                </c:pt>
                <c:pt idx="862">
                  <c:v>37427.7000014777</c:v>
                </c:pt>
                <c:pt idx="863">
                  <c:v>37853.400000542599</c:v>
                </c:pt>
                <c:pt idx="864">
                  <c:v>37105.300003025499</c:v>
                </c:pt>
                <c:pt idx="865">
                  <c:v>34373.1000022472</c:v>
                </c:pt>
                <c:pt idx="866">
                  <c:v>33967.100001585</c:v>
                </c:pt>
                <c:pt idx="867">
                  <c:v>34662.900001526803</c:v>
                </c:pt>
                <c:pt idx="868">
                  <c:v>35567.200001381199</c:v>
                </c:pt>
                <c:pt idx="869">
                  <c:v>33071.700002240497</c:v>
                </c:pt>
                <c:pt idx="870">
                  <c:v>33438.700001505502</c:v>
                </c:pt>
                <c:pt idx="871">
                  <c:v>31501.000002845602</c:v>
                </c:pt>
                <c:pt idx="872">
                  <c:v>32700.600002909399</c:v>
                </c:pt>
                <c:pt idx="873">
                  <c:v>31100.000002016299</c:v>
                </c:pt>
                <c:pt idx="874">
                  <c:v>28639.4000021184</c:v>
                </c:pt>
                <c:pt idx="875">
                  <c:v>29197.1000019823</c:v>
                </c:pt>
                <c:pt idx="876">
                  <c:v>31288.100002617299</c:v>
                </c:pt>
                <c:pt idx="877">
                  <c:v>29003.900001165101</c:v>
                </c:pt>
                <c:pt idx="878">
                  <c:v>28798.000002414199</c:v>
                </c:pt>
                <c:pt idx="879">
                  <c:v>29049.900002186099</c:v>
                </c:pt>
                <c:pt idx="880">
                  <c:v>27696.200001341</c:v>
                </c:pt>
                <c:pt idx="881">
                  <c:v>26918.600000512899</c:v>
                </c:pt>
                <c:pt idx="882">
                  <c:v>25963.700001544901</c:v>
                </c:pt>
                <c:pt idx="883">
                  <c:v>27253.2000015497</c:v>
                </c:pt>
                <c:pt idx="884">
                  <c:v>26089.000000502801</c:v>
                </c:pt>
                <c:pt idx="885">
                  <c:v>22164.600000038099</c:v>
                </c:pt>
                <c:pt idx="886">
                  <c:v>26815.300000256699</c:v>
                </c:pt>
                <c:pt idx="887">
                  <c:v>24663.2000020825</c:v>
                </c:pt>
                <c:pt idx="888">
                  <c:v>23807.500000969001</c:v>
                </c:pt>
                <c:pt idx="889">
                  <c:v>24107.100001022802</c:v>
                </c:pt>
                <c:pt idx="890">
                  <c:v>23851.400000654899</c:v>
                </c:pt>
                <c:pt idx="891">
                  <c:v>23471.500001791399</c:v>
                </c:pt>
                <c:pt idx="892">
                  <c:v>21505.300000253901</c:v>
                </c:pt>
                <c:pt idx="893">
                  <c:v>21583.000002048899</c:v>
                </c:pt>
                <c:pt idx="894">
                  <c:v>22466.500000109099</c:v>
                </c:pt>
                <c:pt idx="895">
                  <c:v>22814.9000021678</c:v>
                </c:pt>
                <c:pt idx="896">
                  <c:v>20593.900001489899</c:v>
                </c:pt>
                <c:pt idx="897">
                  <c:v>20186.400001633501</c:v>
                </c:pt>
                <c:pt idx="898">
                  <c:v>20615.6000009251</c:v>
                </c:pt>
                <c:pt idx="899">
                  <c:v>18728.000001670898</c:v>
                </c:pt>
                <c:pt idx="900">
                  <c:v>19482.300001360101</c:v>
                </c:pt>
                <c:pt idx="901">
                  <c:v>18551.600001093801</c:v>
                </c:pt>
                <c:pt idx="902">
                  <c:v>17476.700000441098</c:v>
                </c:pt>
                <c:pt idx="903">
                  <c:v>18446.700000207398</c:v>
                </c:pt>
                <c:pt idx="904">
                  <c:v>18218.300000216801</c:v>
                </c:pt>
                <c:pt idx="905">
                  <c:v>18446.9000012369</c:v>
                </c:pt>
                <c:pt idx="906">
                  <c:v>18944.700000763001</c:v>
                </c:pt>
                <c:pt idx="907">
                  <c:v>17666.9000011969</c:v>
                </c:pt>
                <c:pt idx="908">
                  <c:v>17238.6000015338</c:v>
                </c:pt>
                <c:pt idx="909">
                  <c:v>18317.000000890701</c:v>
                </c:pt>
                <c:pt idx="910">
                  <c:v>18167.400001289599</c:v>
                </c:pt>
                <c:pt idx="911">
                  <c:v>15918.4000014781</c:v>
                </c:pt>
                <c:pt idx="912">
                  <c:v>17328.300000398602</c:v>
                </c:pt>
                <c:pt idx="913">
                  <c:v>16416.300001378899</c:v>
                </c:pt>
                <c:pt idx="914">
                  <c:v>16097.8000013113</c:v>
                </c:pt>
                <c:pt idx="915">
                  <c:v>18793.200000802299</c:v>
                </c:pt>
                <c:pt idx="916">
                  <c:v>37884.0000004334</c:v>
                </c:pt>
                <c:pt idx="917">
                  <c:v>453498.00003989402</c:v>
                </c:pt>
                <c:pt idx="918">
                  <c:v>1795340.0000253399</c:v>
                </c:pt>
                <c:pt idx="919">
                  <c:v>2074780.00011621</c:v>
                </c:pt>
                <c:pt idx="920">
                  <c:v>1740930.0001524501</c:v>
                </c:pt>
                <c:pt idx="921">
                  <c:v>1518200.00011127</c:v>
                </c:pt>
                <c:pt idx="922">
                  <c:v>1253370.0000171801</c:v>
                </c:pt>
                <c:pt idx="923">
                  <c:v>911325.00008473999</c:v>
                </c:pt>
                <c:pt idx="924">
                  <c:v>713702.00006820203</c:v>
                </c:pt>
                <c:pt idx="925">
                  <c:v>634582.00004338298</c:v>
                </c:pt>
                <c:pt idx="926">
                  <c:v>560436.00002201297</c:v>
                </c:pt>
                <c:pt idx="927">
                  <c:v>454152.00003214902</c:v>
                </c:pt>
                <c:pt idx="928">
                  <c:v>342480.00000863901</c:v>
                </c:pt>
                <c:pt idx="929">
                  <c:v>647312.00002158503</c:v>
                </c:pt>
                <c:pt idx="930">
                  <c:v>737226.000007328</c:v>
                </c:pt>
                <c:pt idx="931">
                  <c:v>605495.00004829501</c:v>
                </c:pt>
                <c:pt idx="932">
                  <c:v>486386.00001895498</c:v>
                </c:pt>
                <c:pt idx="933">
                  <c:v>419987.00002303702</c:v>
                </c:pt>
                <c:pt idx="934">
                  <c:v>349300.00001915201</c:v>
                </c:pt>
                <c:pt idx="935">
                  <c:v>320531.00000545097</c:v>
                </c:pt>
                <c:pt idx="936">
                  <c:v>498229.00001222402</c:v>
                </c:pt>
                <c:pt idx="937">
                  <c:v>1460160.00000738</c:v>
                </c:pt>
                <c:pt idx="938">
                  <c:v>1629180.00005485</c:v>
                </c:pt>
                <c:pt idx="939">
                  <c:v>1182310.0000181301</c:v>
                </c:pt>
                <c:pt idx="940">
                  <c:v>804175.00004087901</c:v>
                </c:pt>
                <c:pt idx="941">
                  <c:v>642614.00005223195</c:v>
                </c:pt>
                <c:pt idx="942">
                  <c:v>519332.00003845303</c:v>
                </c:pt>
                <c:pt idx="943">
                  <c:v>439975.00003807998</c:v>
                </c:pt>
                <c:pt idx="944">
                  <c:v>616038.00005441601</c:v>
                </c:pt>
                <c:pt idx="945">
                  <c:v>932997.00004533795</c:v>
                </c:pt>
                <c:pt idx="946">
                  <c:v>816536.00001250696</c:v>
                </c:pt>
                <c:pt idx="947">
                  <c:v>722135.00001470302</c:v>
                </c:pt>
                <c:pt idx="948">
                  <c:v>588883.00005405396</c:v>
                </c:pt>
                <c:pt idx="949">
                  <c:v>542182.00001758896</c:v>
                </c:pt>
                <c:pt idx="950">
                  <c:v>550266.00001201301</c:v>
                </c:pt>
                <c:pt idx="951">
                  <c:v>660101.00002898695</c:v>
                </c:pt>
                <c:pt idx="952">
                  <c:v>698571.000044049</c:v>
                </c:pt>
                <c:pt idx="953">
                  <c:v>806022.00007207796</c:v>
                </c:pt>
                <c:pt idx="954">
                  <c:v>833934.00002157304</c:v>
                </c:pt>
                <c:pt idx="955">
                  <c:v>1398850.00001792</c:v>
                </c:pt>
                <c:pt idx="956">
                  <c:v>1537240.0000233899</c:v>
                </c:pt>
                <c:pt idx="957">
                  <c:v>996990.00002349203</c:v>
                </c:pt>
                <c:pt idx="958">
                  <c:v>640385.00002633699</c:v>
                </c:pt>
                <c:pt idx="959">
                  <c:v>450978.000033102</c:v>
                </c:pt>
                <c:pt idx="960">
                  <c:v>411209.00003398198</c:v>
                </c:pt>
                <c:pt idx="961">
                  <c:v>378579.00000542199</c:v>
                </c:pt>
                <c:pt idx="962">
                  <c:v>351941.000013421</c:v>
                </c:pt>
                <c:pt idx="963">
                  <c:v>351017.00001260202</c:v>
                </c:pt>
                <c:pt idx="964">
                  <c:v>331433.00001504301</c:v>
                </c:pt>
                <c:pt idx="965">
                  <c:v>335663.000016762</c:v>
                </c:pt>
                <c:pt idx="966">
                  <c:v>1324680.00009673</c:v>
                </c:pt>
                <c:pt idx="967">
                  <c:v>2199970.00007171</c:v>
                </c:pt>
                <c:pt idx="968">
                  <c:v>1583420.0000497799</c:v>
                </c:pt>
                <c:pt idx="969">
                  <c:v>1152410.00002681</c:v>
                </c:pt>
                <c:pt idx="970">
                  <c:v>825368.00002062996</c:v>
                </c:pt>
                <c:pt idx="971">
                  <c:v>517247.00002494198</c:v>
                </c:pt>
                <c:pt idx="972">
                  <c:v>393785.00001351198</c:v>
                </c:pt>
                <c:pt idx="973">
                  <c:v>367456.00000314001</c:v>
                </c:pt>
                <c:pt idx="974">
                  <c:v>330209.000001735</c:v>
                </c:pt>
                <c:pt idx="975">
                  <c:v>328488.00001543597</c:v>
                </c:pt>
                <c:pt idx="976">
                  <c:v>333823.00002601999</c:v>
                </c:pt>
                <c:pt idx="977">
                  <c:v>320318.00000151998</c:v>
                </c:pt>
                <c:pt idx="978">
                  <c:v>329429.00002913701</c:v>
                </c:pt>
                <c:pt idx="979">
                  <c:v>312391.00001111499</c:v>
                </c:pt>
                <c:pt idx="980">
                  <c:v>315596.00000203802</c:v>
                </c:pt>
                <c:pt idx="981">
                  <c:v>328522.000026008</c:v>
                </c:pt>
                <c:pt idx="982">
                  <c:v>321535.00001504802</c:v>
                </c:pt>
                <c:pt idx="983">
                  <c:v>313268.00002661598</c:v>
                </c:pt>
                <c:pt idx="984">
                  <c:v>302258.00002729998</c:v>
                </c:pt>
                <c:pt idx="985">
                  <c:v>311503.000020315</c:v>
                </c:pt>
                <c:pt idx="986">
                  <c:v>327240.00001436402</c:v>
                </c:pt>
                <c:pt idx="987">
                  <c:v>296176.00001287798</c:v>
                </c:pt>
                <c:pt idx="988">
                  <c:v>304026.000022822</c:v>
                </c:pt>
                <c:pt idx="989">
                  <c:v>291345.00000778999</c:v>
                </c:pt>
                <c:pt idx="990">
                  <c:v>283748.00000758597</c:v>
                </c:pt>
                <c:pt idx="991">
                  <c:v>287257.00002268603</c:v>
                </c:pt>
                <c:pt idx="992">
                  <c:v>280872.00001607899</c:v>
                </c:pt>
                <c:pt idx="993">
                  <c:v>270694.000022127</c:v>
                </c:pt>
                <c:pt idx="994">
                  <c:v>266890.00002372399</c:v>
                </c:pt>
                <c:pt idx="995">
                  <c:v>263746.00002629799</c:v>
                </c:pt>
                <c:pt idx="996">
                  <c:v>253330.00001301701</c:v>
                </c:pt>
                <c:pt idx="997">
                  <c:v>259143.00002335</c:v>
                </c:pt>
                <c:pt idx="998">
                  <c:v>237298.00000250799</c:v>
                </c:pt>
                <c:pt idx="999">
                  <c:v>247784.000001334</c:v>
                </c:pt>
                <c:pt idx="1000">
                  <c:v>239955.000023375</c:v>
                </c:pt>
                <c:pt idx="1001">
                  <c:v>229886.000020329</c:v>
                </c:pt>
                <c:pt idx="1002">
                  <c:v>224599.00001443201</c:v>
                </c:pt>
                <c:pt idx="1003">
                  <c:v>231252.000019445</c:v>
                </c:pt>
                <c:pt idx="1004">
                  <c:v>216559.000010577</c:v>
                </c:pt>
                <c:pt idx="1005">
                  <c:v>208037.00001924799</c:v>
                </c:pt>
                <c:pt idx="1006">
                  <c:v>213630.00000488901</c:v>
                </c:pt>
                <c:pt idx="1007">
                  <c:v>212009.00001637399</c:v>
                </c:pt>
                <c:pt idx="1008">
                  <c:v>202486.00000909</c:v>
                </c:pt>
                <c:pt idx="1009">
                  <c:v>199389.00001096801</c:v>
                </c:pt>
                <c:pt idx="1010">
                  <c:v>195682.00001855401</c:v>
                </c:pt>
                <c:pt idx="1011">
                  <c:v>193024.000005715</c:v>
                </c:pt>
                <c:pt idx="1012">
                  <c:v>181801.00000008199</c:v>
                </c:pt>
                <c:pt idx="1013">
                  <c:v>178397.00000563101</c:v>
                </c:pt>
                <c:pt idx="1014">
                  <c:v>185843.00000786601</c:v>
                </c:pt>
                <c:pt idx="1015">
                  <c:v>185257.00001570201</c:v>
                </c:pt>
                <c:pt idx="1016">
                  <c:v>179141.00001453099</c:v>
                </c:pt>
                <c:pt idx="1017">
                  <c:v>176603.000016551</c:v>
                </c:pt>
                <c:pt idx="1018">
                  <c:v>166306.000003672</c:v>
                </c:pt>
                <c:pt idx="1019">
                  <c:v>172283.000016743</c:v>
                </c:pt>
                <c:pt idx="1020">
                  <c:v>164805.000009015</c:v>
                </c:pt>
                <c:pt idx="1021">
                  <c:v>158138.00000950301</c:v>
                </c:pt>
                <c:pt idx="1022">
                  <c:v>161247.00001527599</c:v>
                </c:pt>
                <c:pt idx="1023">
                  <c:v>164058.000001151</c:v>
                </c:pt>
                <c:pt idx="1024">
                  <c:v>149174.00001077299</c:v>
                </c:pt>
                <c:pt idx="1025">
                  <c:v>137754.00000774101</c:v>
                </c:pt>
                <c:pt idx="1026">
                  <c:v>148509.00001095599</c:v>
                </c:pt>
                <c:pt idx="1027">
                  <c:v>150885.00000329499</c:v>
                </c:pt>
                <c:pt idx="1028">
                  <c:v>140810.00000058199</c:v>
                </c:pt>
                <c:pt idx="1029">
                  <c:v>140147.00000931701</c:v>
                </c:pt>
                <c:pt idx="1030">
                  <c:v>138345.000004509</c:v>
                </c:pt>
                <c:pt idx="1031">
                  <c:v>137769.00000733</c:v>
                </c:pt>
                <c:pt idx="1032">
                  <c:v>132709.00000270101</c:v>
                </c:pt>
                <c:pt idx="1033">
                  <c:v>127393.000002088</c:v>
                </c:pt>
                <c:pt idx="1034">
                  <c:v>126149.00000579</c:v>
                </c:pt>
                <c:pt idx="1035">
                  <c:v>127252.000012037</c:v>
                </c:pt>
                <c:pt idx="1036">
                  <c:v>122140.000009261</c:v>
                </c:pt>
                <c:pt idx="1037">
                  <c:v>119530.00000189101</c:v>
                </c:pt>
                <c:pt idx="1038">
                  <c:v>117896.00000629001</c:v>
                </c:pt>
                <c:pt idx="1039">
                  <c:v>119040.000009289</c:v>
                </c:pt>
                <c:pt idx="1040">
                  <c:v>119775.00001006501</c:v>
                </c:pt>
                <c:pt idx="1041">
                  <c:v>115049.000000083</c:v>
                </c:pt>
                <c:pt idx="1042">
                  <c:v>116157.000008046</c:v>
                </c:pt>
                <c:pt idx="1043">
                  <c:v>111842.00000884999</c:v>
                </c:pt>
                <c:pt idx="1044">
                  <c:v>107855.000010081</c:v>
                </c:pt>
                <c:pt idx="1045">
                  <c:v>104991.00000054399</c:v>
                </c:pt>
                <c:pt idx="1046">
                  <c:v>104941.00000013701</c:v>
                </c:pt>
                <c:pt idx="1047">
                  <c:v>108251.000001029</c:v>
                </c:pt>
                <c:pt idx="1048">
                  <c:v>100470.00000901701</c:v>
                </c:pt>
                <c:pt idx="1049">
                  <c:v>100888.000002792</c:v>
                </c:pt>
                <c:pt idx="1050">
                  <c:v>96675.000000534594</c:v>
                </c:pt>
                <c:pt idx="1051">
                  <c:v>88816.000008310395</c:v>
                </c:pt>
                <c:pt idx="1052">
                  <c:v>97164.900000196198</c:v>
                </c:pt>
                <c:pt idx="1053">
                  <c:v>87075.800002718606</c:v>
                </c:pt>
                <c:pt idx="1054">
                  <c:v>90800.500001212495</c:v>
                </c:pt>
                <c:pt idx="1055">
                  <c:v>86938.600000143502</c:v>
                </c:pt>
                <c:pt idx="1056">
                  <c:v>91318.900004527095</c:v>
                </c:pt>
                <c:pt idx="1057">
                  <c:v>84941.900002764902</c:v>
                </c:pt>
                <c:pt idx="1058">
                  <c:v>83229.200000214507</c:v>
                </c:pt>
                <c:pt idx="1059">
                  <c:v>88732.000000459098</c:v>
                </c:pt>
                <c:pt idx="1060">
                  <c:v>96450.000007926603</c:v>
                </c:pt>
                <c:pt idx="1061">
                  <c:v>103095.00000315301</c:v>
                </c:pt>
                <c:pt idx="1062">
                  <c:v>100490.00000178099</c:v>
                </c:pt>
                <c:pt idx="1063">
                  <c:v>75078.600001713203</c:v>
                </c:pt>
                <c:pt idx="1064">
                  <c:v>82149.100000651</c:v>
                </c:pt>
                <c:pt idx="1065">
                  <c:v>72337.600004727006</c:v>
                </c:pt>
                <c:pt idx="1066">
                  <c:v>71217.700002906699</c:v>
                </c:pt>
                <c:pt idx="1067">
                  <c:v>74976.600005524306</c:v>
                </c:pt>
                <c:pt idx="1068">
                  <c:v>72925.500005204303</c:v>
                </c:pt>
                <c:pt idx="1069">
                  <c:v>74398.800000411997</c:v>
                </c:pt>
                <c:pt idx="1070">
                  <c:v>74359.300002697099</c:v>
                </c:pt>
                <c:pt idx="1071">
                  <c:v>72307.000002830493</c:v>
                </c:pt>
                <c:pt idx="1072">
                  <c:v>69610.4000023259</c:v>
                </c:pt>
                <c:pt idx="1073">
                  <c:v>62624.900004447903</c:v>
                </c:pt>
                <c:pt idx="1074">
                  <c:v>64312.500005452603</c:v>
                </c:pt>
                <c:pt idx="1075">
                  <c:v>66868.000001054796</c:v>
                </c:pt>
                <c:pt idx="1076">
                  <c:v>62241.800001572999</c:v>
                </c:pt>
                <c:pt idx="1077">
                  <c:v>62008.600000504099</c:v>
                </c:pt>
                <c:pt idx="1078">
                  <c:v>61254.300000041803</c:v>
                </c:pt>
                <c:pt idx="1079">
                  <c:v>59085.900000412599</c:v>
                </c:pt>
                <c:pt idx="1080">
                  <c:v>56801.500001732798</c:v>
                </c:pt>
                <c:pt idx="1081">
                  <c:v>53855.8000053254</c:v>
                </c:pt>
                <c:pt idx="1082">
                  <c:v>62459.400003855102</c:v>
                </c:pt>
                <c:pt idx="1083">
                  <c:v>57104.100005039203</c:v>
                </c:pt>
                <c:pt idx="1084">
                  <c:v>53093.900003963303</c:v>
                </c:pt>
                <c:pt idx="1085">
                  <c:v>51614.800002788201</c:v>
                </c:pt>
                <c:pt idx="1086">
                  <c:v>52671.500004194997</c:v>
                </c:pt>
                <c:pt idx="1087">
                  <c:v>50254.3000014508</c:v>
                </c:pt>
                <c:pt idx="1088">
                  <c:v>51623.900000870301</c:v>
                </c:pt>
                <c:pt idx="1089">
                  <c:v>50044.200002718797</c:v>
                </c:pt>
                <c:pt idx="1090">
                  <c:v>49942.900004613097</c:v>
                </c:pt>
                <c:pt idx="1091">
                  <c:v>50343.300001197997</c:v>
                </c:pt>
                <c:pt idx="1092">
                  <c:v>46532.7000044991</c:v>
                </c:pt>
                <c:pt idx="1093">
                  <c:v>47200.700002818201</c:v>
                </c:pt>
                <c:pt idx="1094">
                  <c:v>42957.200002103302</c:v>
                </c:pt>
                <c:pt idx="1095">
                  <c:v>47131.600004077802</c:v>
                </c:pt>
                <c:pt idx="1096">
                  <c:v>44802.600002814703</c:v>
                </c:pt>
                <c:pt idx="1097">
                  <c:v>44901.100003790503</c:v>
                </c:pt>
                <c:pt idx="1098">
                  <c:v>43738.500001273198</c:v>
                </c:pt>
                <c:pt idx="1099">
                  <c:v>40551.300000802999</c:v>
                </c:pt>
                <c:pt idx="1100">
                  <c:v>42272.700002929902</c:v>
                </c:pt>
                <c:pt idx="1101">
                  <c:v>40032.100000758001</c:v>
                </c:pt>
                <c:pt idx="1102">
                  <c:v>40358.700003183498</c:v>
                </c:pt>
                <c:pt idx="1103">
                  <c:v>38905.400001820301</c:v>
                </c:pt>
                <c:pt idx="1104">
                  <c:v>35032.700000741897</c:v>
                </c:pt>
                <c:pt idx="1105">
                  <c:v>38261.800001464202</c:v>
                </c:pt>
                <c:pt idx="1106">
                  <c:v>35124.800002068499</c:v>
                </c:pt>
                <c:pt idx="1107">
                  <c:v>35420.400001540598</c:v>
                </c:pt>
                <c:pt idx="1108">
                  <c:v>35219.900000718299</c:v>
                </c:pt>
                <c:pt idx="1109">
                  <c:v>36304.100001286897</c:v>
                </c:pt>
                <c:pt idx="1110">
                  <c:v>36605.800000165102</c:v>
                </c:pt>
                <c:pt idx="1111">
                  <c:v>34593.700002622601</c:v>
                </c:pt>
                <c:pt idx="1112">
                  <c:v>31515.300001521999</c:v>
                </c:pt>
                <c:pt idx="1113">
                  <c:v>33867.100003264699</c:v>
                </c:pt>
                <c:pt idx="1114">
                  <c:v>33769.800000342802</c:v>
                </c:pt>
                <c:pt idx="1115">
                  <c:v>31909.100001991301</c:v>
                </c:pt>
                <c:pt idx="1116">
                  <c:v>32179.7000007237</c:v>
                </c:pt>
                <c:pt idx="1117">
                  <c:v>30615.900001670401</c:v>
                </c:pt>
                <c:pt idx="1118">
                  <c:v>30918.300000533101</c:v>
                </c:pt>
                <c:pt idx="1119">
                  <c:v>31877.300001565301</c:v>
                </c:pt>
                <c:pt idx="1120">
                  <c:v>30173.500000575099</c:v>
                </c:pt>
                <c:pt idx="1121">
                  <c:v>28125.3000022038</c:v>
                </c:pt>
                <c:pt idx="1122">
                  <c:v>28894.700002297501</c:v>
                </c:pt>
                <c:pt idx="1123">
                  <c:v>27334.000001453602</c:v>
                </c:pt>
                <c:pt idx="1124">
                  <c:v>26892.800000531101</c:v>
                </c:pt>
                <c:pt idx="1125">
                  <c:v>27020.900000460799</c:v>
                </c:pt>
                <c:pt idx="1126">
                  <c:v>26752.900001546201</c:v>
                </c:pt>
                <c:pt idx="1127">
                  <c:v>24211.900000220499</c:v>
                </c:pt>
                <c:pt idx="1128">
                  <c:v>24674.400001475398</c:v>
                </c:pt>
                <c:pt idx="1129">
                  <c:v>26083.900001514201</c:v>
                </c:pt>
                <c:pt idx="1130">
                  <c:v>24216.800002082899</c:v>
                </c:pt>
                <c:pt idx="1131">
                  <c:v>23881.300001871201</c:v>
                </c:pt>
                <c:pt idx="1132">
                  <c:v>25491.900001767699</c:v>
                </c:pt>
                <c:pt idx="1133">
                  <c:v>25603.600000450901</c:v>
                </c:pt>
                <c:pt idx="1134">
                  <c:v>22894.400001643698</c:v>
                </c:pt>
                <c:pt idx="1135">
                  <c:v>21282.7000007276</c:v>
                </c:pt>
                <c:pt idx="1136">
                  <c:v>22660.200000104302</c:v>
                </c:pt>
                <c:pt idx="1137">
                  <c:v>21009.7000005482</c:v>
                </c:pt>
                <c:pt idx="1138">
                  <c:v>21021.300001144798</c:v>
                </c:pt>
                <c:pt idx="1139">
                  <c:v>20183.500001738401</c:v>
                </c:pt>
                <c:pt idx="1140">
                  <c:v>19771.900001148399</c:v>
                </c:pt>
                <c:pt idx="1141">
                  <c:v>20117.100001552601</c:v>
                </c:pt>
                <c:pt idx="1142">
                  <c:v>20905.400001628499</c:v>
                </c:pt>
                <c:pt idx="1143">
                  <c:v>18959.300000061201</c:v>
                </c:pt>
                <c:pt idx="1144">
                  <c:v>18325.000000436401</c:v>
                </c:pt>
                <c:pt idx="1145">
                  <c:v>19152.700001421199</c:v>
                </c:pt>
                <c:pt idx="1146">
                  <c:v>18670.100000701099</c:v>
                </c:pt>
                <c:pt idx="1147">
                  <c:v>18569.100001233801</c:v>
                </c:pt>
                <c:pt idx="1148">
                  <c:v>17760.800000875999</c:v>
                </c:pt>
                <c:pt idx="1149">
                  <c:v>18089.4000004765</c:v>
                </c:pt>
                <c:pt idx="1150">
                  <c:v>16814.500000877299</c:v>
                </c:pt>
                <c:pt idx="1151">
                  <c:v>16797.300000123199</c:v>
                </c:pt>
                <c:pt idx="1152">
                  <c:v>15676.500001517699</c:v>
                </c:pt>
                <c:pt idx="1153">
                  <c:v>16860.800000584899</c:v>
                </c:pt>
                <c:pt idx="1154">
                  <c:v>16677.100001009399</c:v>
                </c:pt>
                <c:pt idx="1155">
                  <c:v>15560.600001344599</c:v>
                </c:pt>
                <c:pt idx="1156">
                  <c:v>16618.300000159899</c:v>
                </c:pt>
                <c:pt idx="1157">
                  <c:v>16048.000001308401</c:v>
                </c:pt>
                <c:pt idx="1158">
                  <c:v>15629.5000008391</c:v>
                </c:pt>
                <c:pt idx="1159">
                  <c:v>15459.300000383</c:v>
                </c:pt>
                <c:pt idx="1160">
                  <c:v>13567.300000736101</c:v>
                </c:pt>
                <c:pt idx="1161">
                  <c:v>14328.9000008453</c:v>
                </c:pt>
                <c:pt idx="1162">
                  <c:v>14689.800000636</c:v>
                </c:pt>
                <c:pt idx="1163">
                  <c:v>13164.5000002256</c:v>
                </c:pt>
                <c:pt idx="1164">
                  <c:v>13639.300000437501</c:v>
                </c:pt>
                <c:pt idx="1165">
                  <c:v>13984.800001138499</c:v>
                </c:pt>
                <c:pt idx="1166">
                  <c:v>13516.9000002012</c:v>
                </c:pt>
                <c:pt idx="1167">
                  <c:v>13167.6000001471</c:v>
                </c:pt>
                <c:pt idx="1168">
                  <c:v>12361.800001080601</c:v>
                </c:pt>
                <c:pt idx="1169">
                  <c:v>13271.1000003722</c:v>
                </c:pt>
                <c:pt idx="1170">
                  <c:v>12767.3000004894</c:v>
                </c:pt>
                <c:pt idx="1171">
                  <c:v>11983.200000799099</c:v>
                </c:pt>
                <c:pt idx="1172">
                  <c:v>11474.400000845</c:v>
                </c:pt>
                <c:pt idx="1173">
                  <c:v>11170.600001049899</c:v>
                </c:pt>
                <c:pt idx="1174">
                  <c:v>11424.800000924601</c:v>
                </c:pt>
                <c:pt idx="1175">
                  <c:v>11847.4000010237</c:v>
                </c:pt>
                <c:pt idx="1176">
                  <c:v>11273.800000928501</c:v>
                </c:pt>
                <c:pt idx="1177">
                  <c:v>10823.800000663799</c:v>
                </c:pt>
                <c:pt idx="1178">
                  <c:v>10540.9000002254</c:v>
                </c:pt>
                <c:pt idx="1179">
                  <c:v>10246.8000009812</c:v>
                </c:pt>
                <c:pt idx="1180">
                  <c:v>10392.100000783899</c:v>
                </c:pt>
                <c:pt idx="1181">
                  <c:v>10214.400000444</c:v>
                </c:pt>
                <c:pt idx="1182">
                  <c:v>10578.700000642</c:v>
                </c:pt>
                <c:pt idx="1183">
                  <c:v>9528.88000036214</c:v>
                </c:pt>
                <c:pt idx="1184">
                  <c:v>9677.9300003410299</c:v>
                </c:pt>
                <c:pt idx="1185">
                  <c:v>9864.2600000943494</c:v>
                </c:pt>
                <c:pt idx="1186">
                  <c:v>8974.7500001104509</c:v>
                </c:pt>
                <c:pt idx="1187">
                  <c:v>10098.700000503</c:v>
                </c:pt>
                <c:pt idx="1188">
                  <c:v>9228.0700005823091</c:v>
                </c:pt>
                <c:pt idx="1189">
                  <c:v>8768.6100008526992</c:v>
                </c:pt>
                <c:pt idx="1190">
                  <c:v>8134.9600002366296</c:v>
                </c:pt>
                <c:pt idx="1191">
                  <c:v>8838.5300006077596</c:v>
                </c:pt>
                <c:pt idx="1192">
                  <c:v>8793.9100001143397</c:v>
                </c:pt>
                <c:pt idx="1193">
                  <c:v>8829.6600004658794</c:v>
                </c:pt>
                <c:pt idx="1194">
                  <c:v>8570.1500006411698</c:v>
                </c:pt>
                <c:pt idx="1195">
                  <c:v>8176.1800002433902</c:v>
                </c:pt>
                <c:pt idx="1196">
                  <c:v>8459.3700000350509</c:v>
                </c:pt>
                <c:pt idx="1197">
                  <c:v>7968.2900004093799</c:v>
                </c:pt>
                <c:pt idx="1198">
                  <c:v>8408.6400001847105</c:v>
                </c:pt>
                <c:pt idx="1199">
                  <c:v>8812.7800003131106</c:v>
                </c:pt>
                <c:pt idx="1200">
                  <c:v>10678.300000876599</c:v>
                </c:pt>
                <c:pt idx="1201">
                  <c:v>10678.600000714499</c:v>
                </c:pt>
                <c:pt idx="1202">
                  <c:v>80513.200000102806</c:v>
                </c:pt>
                <c:pt idx="1203">
                  <c:v>378240.00000389997</c:v>
                </c:pt>
                <c:pt idx="1204">
                  <c:v>400218.00003819901</c:v>
                </c:pt>
                <c:pt idx="1205">
                  <c:v>701664.000026742</c:v>
                </c:pt>
                <c:pt idx="1206">
                  <c:v>1023790.00007227</c:v>
                </c:pt>
                <c:pt idx="1207">
                  <c:v>547033.00001600501</c:v>
                </c:pt>
                <c:pt idx="1208">
                  <c:v>281214.00002014398</c:v>
                </c:pt>
                <c:pt idx="1209">
                  <c:v>179861.000008392</c:v>
                </c:pt>
                <c:pt idx="1210">
                  <c:v>95815.400008515193</c:v>
                </c:pt>
                <c:pt idx="1211">
                  <c:v>57824.200002111</c:v>
                </c:pt>
                <c:pt idx="1212">
                  <c:v>38090.500003277302</c:v>
                </c:pt>
                <c:pt idx="1213">
                  <c:v>55195.000001256798</c:v>
                </c:pt>
                <c:pt idx="1214">
                  <c:v>87257.100002797102</c:v>
                </c:pt>
                <c:pt idx="1215">
                  <c:v>74298.400003692499</c:v>
                </c:pt>
                <c:pt idx="1216">
                  <c:v>66623.600000075297</c:v>
                </c:pt>
                <c:pt idx="1217">
                  <c:v>61150.600000316001</c:v>
                </c:pt>
                <c:pt idx="1218">
                  <c:v>61753.700000959201</c:v>
                </c:pt>
                <c:pt idx="1219">
                  <c:v>65655.600005470405</c:v>
                </c:pt>
                <c:pt idx="1220">
                  <c:v>63206.300004746401</c:v>
                </c:pt>
                <c:pt idx="1221">
                  <c:v>36977.700002650199</c:v>
                </c:pt>
                <c:pt idx="1222">
                  <c:v>45161.200002404701</c:v>
                </c:pt>
                <c:pt idx="1223">
                  <c:v>68184.900000304202</c:v>
                </c:pt>
                <c:pt idx="1224">
                  <c:v>48837.500003620196</c:v>
                </c:pt>
                <c:pt idx="1225">
                  <c:v>28500.800002824399</c:v>
                </c:pt>
                <c:pt idx="1226">
                  <c:v>21158.900001694401</c:v>
                </c:pt>
                <c:pt idx="1227">
                  <c:v>17364.300001316999</c:v>
                </c:pt>
                <c:pt idx="1228">
                  <c:v>16707.2000014105</c:v>
                </c:pt>
                <c:pt idx="1229">
                  <c:v>15892.200001360299</c:v>
                </c:pt>
                <c:pt idx="1230">
                  <c:v>14063.8000005211</c:v>
                </c:pt>
                <c:pt idx="1231">
                  <c:v>14860.4000007205</c:v>
                </c:pt>
                <c:pt idx="1232">
                  <c:v>13216.2000000919</c:v>
                </c:pt>
                <c:pt idx="1233">
                  <c:v>13618.5000002342</c:v>
                </c:pt>
                <c:pt idx="1234">
                  <c:v>12937.4000006489</c:v>
                </c:pt>
                <c:pt idx="1235">
                  <c:v>13344.6000006781</c:v>
                </c:pt>
                <c:pt idx="1236">
                  <c:v>12117.600000077</c:v>
                </c:pt>
                <c:pt idx="1237">
                  <c:v>12345.5000008811</c:v>
                </c:pt>
                <c:pt idx="1238">
                  <c:v>11802.5000001357</c:v>
                </c:pt>
                <c:pt idx="1239">
                  <c:v>11628.0000007688</c:v>
                </c:pt>
                <c:pt idx="1240">
                  <c:v>10997.300000335301</c:v>
                </c:pt>
                <c:pt idx="1241">
                  <c:v>10805.0000005155</c:v>
                </c:pt>
                <c:pt idx="1242">
                  <c:v>9729.4000004272402</c:v>
                </c:pt>
                <c:pt idx="1243">
                  <c:v>10756.6000006662</c:v>
                </c:pt>
                <c:pt idx="1244">
                  <c:v>10318.7000009023</c:v>
                </c:pt>
                <c:pt idx="1245">
                  <c:v>10103.4000001369</c:v>
                </c:pt>
                <c:pt idx="1246">
                  <c:v>10569.600000573701</c:v>
                </c:pt>
                <c:pt idx="1247">
                  <c:v>9331.6800004650504</c:v>
                </c:pt>
                <c:pt idx="1248">
                  <c:v>10056.000000563399</c:v>
                </c:pt>
                <c:pt idx="1249">
                  <c:v>9146.2200007840802</c:v>
                </c:pt>
                <c:pt idx="1250">
                  <c:v>8859.3600003474403</c:v>
                </c:pt>
                <c:pt idx="1251">
                  <c:v>8650.5600005844899</c:v>
                </c:pt>
                <c:pt idx="1252">
                  <c:v>8689.7700001067897</c:v>
                </c:pt>
                <c:pt idx="1253">
                  <c:v>8741.5500001334094</c:v>
                </c:pt>
                <c:pt idx="1254">
                  <c:v>7579.9200007326299</c:v>
                </c:pt>
                <c:pt idx="1255">
                  <c:v>7088.0800000803201</c:v>
                </c:pt>
                <c:pt idx="1256">
                  <c:v>7766.7400002573704</c:v>
                </c:pt>
                <c:pt idx="1257">
                  <c:v>7978.1400001505399</c:v>
                </c:pt>
                <c:pt idx="1258">
                  <c:v>7815.3200002637004</c:v>
                </c:pt>
                <c:pt idx="1259">
                  <c:v>7449.1200002056703</c:v>
                </c:pt>
                <c:pt idx="1260">
                  <c:v>7662.1900006083597</c:v>
                </c:pt>
                <c:pt idx="1261">
                  <c:v>7177.0600005619899</c:v>
                </c:pt>
                <c:pt idx="1262">
                  <c:v>6882.4500005440696</c:v>
                </c:pt>
                <c:pt idx="1263">
                  <c:v>6851.51000010999</c:v>
                </c:pt>
                <c:pt idx="1264">
                  <c:v>7158.04000007574</c:v>
                </c:pt>
                <c:pt idx="1265">
                  <c:v>6937.8700000325498</c:v>
                </c:pt>
                <c:pt idx="1266">
                  <c:v>6482.6600001185498</c:v>
                </c:pt>
                <c:pt idx="1267">
                  <c:v>6526.6700005673601</c:v>
                </c:pt>
                <c:pt idx="1268">
                  <c:v>6393.88000039095</c:v>
                </c:pt>
                <c:pt idx="1269">
                  <c:v>6085.4100002185096</c:v>
                </c:pt>
                <c:pt idx="1270">
                  <c:v>5929.3800004094101</c:v>
                </c:pt>
                <c:pt idx="1271">
                  <c:v>5861.0500005834401</c:v>
                </c:pt>
                <c:pt idx="1272">
                  <c:v>5375.1600000280396</c:v>
                </c:pt>
                <c:pt idx="1273">
                  <c:v>5340.6800001538904</c:v>
                </c:pt>
                <c:pt idx="1274">
                  <c:v>5670.5600005593396</c:v>
                </c:pt>
                <c:pt idx="1275">
                  <c:v>5735.3900001021902</c:v>
                </c:pt>
                <c:pt idx="1276">
                  <c:v>5166.6600004499296</c:v>
                </c:pt>
                <c:pt idx="1277">
                  <c:v>4694.2100000389</c:v>
                </c:pt>
                <c:pt idx="1278">
                  <c:v>5190.9600002630104</c:v>
                </c:pt>
                <c:pt idx="1279">
                  <c:v>4799.7800002478498</c:v>
                </c:pt>
                <c:pt idx="1280">
                  <c:v>5235.3200004958499</c:v>
                </c:pt>
                <c:pt idx="1281">
                  <c:v>5233.2500000686296</c:v>
                </c:pt>
                <c:pt idx="1282">
                  <c:v>4398.3500002691299</c:v>
                </c:pt>
                <c:pt idx="1283">
                  <c:v>4725.8900000973099</c:v>
                </c:pt>
                <c:pt idx="1284">
                  <c:v>4374.2400002627101</c:v>
                </c:pt>
                <c:pt idx="1285">
                  <c:v>4415.6600002687201</c:v>
                </c:pt>
                <c:pt idx="1286">
                  <c:v>3491.2000001767201</c:v>
                </c:pt>
                <c:pt idx="1287">
                  <c:v>4652.1700002515299</c:v>
                </c:pt>
                <c:pt idx="1288">
                  <c:v>4337.5600001789198</c:v>
                </c:pt>
                <c:pt idx="1289">
                  <c:v>3988.4700001756601</c:v>
                </c:pt>
                <c:pt idx="1290">
                  <c:v>4350.3900003335502</c:v>
                </c:pt>
                <c:pt idx="1291">
                  <c:v>3869.1900003242199</c:v>
                </c:pt>
                <c:pt idx="1292">
                  <c:v>3921.4000002798098</c:v>
                </c:pt>
                <c:pt idx="1293">
                  <c:v>3646.1800003462299</c:v>
                </c:pt>
                <c:pt idx="1294">
                  <c:v>3855.5300000913298</c:v>
                </c:pt>
                <c:pt idx="1295">
                  <c:v>3610.2200000102198</c:v>
                </c:pt>
                <c:pt idx="1296">
                  <c:v>3565.9300003009698</c:v>
                </c:pt>
                <c:pt idx="1297">
                  <c:v>3786.1700002805101</c:v>
                </c:pt>
                <c:pt idx="1298">
                  <c:v>3770.56000014145</c:v>
                </c:pt>
                <c:pt idx="1299">
                  <c:v>3613.4600002249899</c:v>
                </c:pt>
                <c:pt idx="1300">
                  <c:v>3646.0100000699099</c:v>
                </c:pt>
                <c:pt idx="1301">
                  <c:v>3255.5700000561701</c:v>
                </c:pt>
                <c:pt idx="1302">
                  <c:v>3210.9900000336802</c:v>
                </c:pt>
                <c:pt idx="1303">
                  <c:v>3123.7200001726601</c:v>
                </c:pt>
                <c:pt idx="1304">
                  <c:v>2582.5400000067202</c:v>
                </c:pt>
                <c:pt idx="1305">
                  <c:v>2985.3900002892401</c:v>
                </c:pt>
                <c:pt idx="1306">
                  <c:v>3371.8800002386702</c:v>
                </c:pt>
                <c:pt idx="1307">
                  <c:v>2947.9800002637198</c:v>
                </c:pt>
                <c:pt idx="1308">
                  <c:v>2870.5800002330702</c:v>
                </c:pt>
                <c:pt idx="1309">
                  <c:v>3007.0100000224602</c:v>
                </c:pt>
                <c:pt idx="1310">
                  <c:v>2534.6800002448699</c:v>
                </c:pt>
                <c:pt idx="1311">
                  <c:v>2779.4700000908501</c:v>
                </c:pt>
                <c:pt idx="1312">
                  <c:v>2720.7000000477501</c:v>
                </c:pt>
                <c:pt idx="1313">
                  <c:v>2503.5700001074802</c:v>
                </c:pt>
                <c:pt idx="1314">
                  <c:v>2570.7500001706399</c:v>
                </c:pt>
                <c:pt idx="1315">
                  <c:v>2523.4500001301099</c:v>
                </c:pt>
                <c:pt idx="1316">
                  <c:v>2479.7800000819402</c:v>
                </c:pt>
                <c:pt idx="1317">
                  <c:v>2093.8100000559398</c:v>
                </c:pt>
                <c:pt idx="1318">
                  <c:v>2366.73000018523</c:v>
                </c:pt>
                <c:pt idx="1319">
                  <c:v>1848.60000005962</c:v>
                </c:pt>
                <c:pt idx="1320">
                  <c:v>2283.3600000629499</c:v>
                </c:pt>
                <c:pt idx="1321">
                  <c:v>2311.4700001280398</c:v>
                </c:pt>
                <c:pt idx="1322">
                  <c:v>2225.2600001599899</c:v>
                </c:pt>
                <c:pt idx="1323">
                  <c:v>2248.3300000315498</c:v>
                </c:pt>
                <c:pt idx="1324">
                  <c:v>2095.5500000873799</c:v>
                </c:pt>
                <c:pt idx="1325">
                  <c:v>2476.9200001190302</c:v>
                </c:pt>
                <c:pt idx="1326">
                  <c:v>2028.00000010909</c:v>
                </c:pt>
                <c:pt idx="1327">
                  <c:v>1898.2900000950101</c:v>
                </c:pt>
                <c:pt idx="1328">
                  <c:v>1997.3800000528399</c:v>
                </c:pt>
                <c:pt idx="1329">
                  <c:v>2219.1500000802698</c:v>
                </c:pt>
                <c:pt idx="1330">
                  <c:v>2095.8100001919802</c:v>
                </c:pt>
                <c:pt idx="1331">
                  <c:v>1994.80000014916</c:v>
                </c:pt>
                <c:pt idx="1332">
                  <c:v>1715.8800000271201</c:v>
                </c:pt>
                <c:pt idx="1333">
                  <c:v>1558.9400000267401</c:v>
                </c:pt>
                <c:pt idx="1334">
                  <c:v>1964.6200001291199</c:v>
                </c:pt>
                <c:pt idx="1335">
                  <c:v>1689.50000010077</c:v>
                </c:pt>
                <c:pt idx="1336">
                  <c:v>2369.02000017201</c:v>
                </c:pt>
                <c:pt idx="1337">
                  <c:v>1999.6200001034899</c:v>
                </c:pt>
                <c:pt idx="1338">
                  <c:v>1633.9600000246801</c:v>
                </c:pt>
                <c:pt idx="1339">
                  <c:v>1830.65000017651</c:v>
                </c:pt>
                <c:pt idx="1340">
                  <c:v>1989.97000000205</c:v>
                </c:pt>
                <c:pt idx="1341">
                  <c:v>1742.8600001145301</c:v>
                </c:pt>
                <c:pt idx="1342">
                  <c:v>1500.6000001288601</c:v>
                </c:pt>
                <c:pt idx="1343">
                  <c:v>1668.23000011371</c:v>
                </c:pt>
                <c:pt idx="1344">
                  <c:v>1426.97000004032</c:v>
                </c:pt>
                <c:pt idx="1345">
                  <c:v>1686.61000015217</c:v>
                </c:pt>
                <c:pt idx="1346">
                  <c:v>1854.8600001315299</c:v>
                </c:pt>
                <c:pt idx="1347">
                  <c:v>1253.36000011692</c:v>
                </c:pt>
                <c:pt idx="1348">
                  <c:v>9478.77000026311</c:v>
                </c:pt>
                <c:pt idx="1349">
                  <c:v>480419.00002882699</c:v>
                </c:pt>
                <c:pt idx="1350">
                  <c:v>1159270.00008083</c:v>
                </c:pt>
                <c:pt idx="1351">
                  <c:v>992406.00001572794</c:v>
                </c:pt>
                <c:pt idx="1352">
                  <c:v>590682.00000734499</c:v>
                </c:pt>
                <c:pt idx="1353">
                  <c:v>312356.00001772598</c:v>
                </c:pt>
                <c:pt idx="1354">
                  <c:v>195235.00001024999</c:v>
                </c:pt>
                <c:pt idx="1355">
                  <c:v>160046.000003858</c:v>
                </c:pt>
                <c:pt idx="1356">
                  <c:v>146135.00001395299</c:v>
                </c:pt>
                <c:pt idx="1357">
                  <c:v>147656.00000001001</c:v>
                </c:pt>
                <c:pt idx="1358">
                  <c:v>175658.000015325</c:v>
                </c:pt>
                <c:pt idx="1359">
                  <c:v>183076.00000129401</c:v>
                </c:pt>
                <c:pt idx="1360">
                  <c:v>198577.000011961</c:v>
                </c:pt>
                <c:pt idx="1361">
                  <c:v>214787.00000991399</c:v>
                </c:pt>
                <c:pt idx="1362">
                  <c:v>213521.00001134601</c:v>
                </c:pt>
                <c:pt idx="1363">
                  <c:v>209395.00001074999</c:v>
                </c:pt>
                <c:pt idx="1364">
                  <c:v>236886.000013504</c:v>
                </c:pt>
                <c:pt idx="1365">
                  <c:v>283090.00000897603</c:v>
                </c:pt>
                <c:pt idx="1366">
                  <c:v>333906.00001446402</c:v>
                </c:pt>
                <c:pt idx="1367">
                  <c:v>426705.00003060699</c:v>
                </c:pt>
                <c:pt idx="1368">
                  <c:v>456892.00000873202</c:v>
                </c:pt>
                <c:pt idx="1369">
                  <c:v>446521.00001601398</c:v>
                </c:pt>
                <c:pt idx="1370">
                  <c:v>813511.00000197999</c:v>
                </c:pt>
                <c:pt idx="1371">
                  <c:v>731790.00004892296</c:v>
                </c:pt>
                <c:pt idx="1372">
                  <c:v>485600.000048502</c:v>
                </c:pt>
                <c:pt idx="1373">
                  <c:v>286302.00001805503</c:v>
                </c:pt>
                <c:pt idx="1374">
                  <c:v>227588.000014374</c:v>
                </c:pt>
                <c:pt idx="1375">
                  <c:v>203812.00000730701</c:v>
                </c:pt>
                <c:pt idx="1376">
                  <c:v>187724.00001808201</c:v>
                </c:pt>
                <c:pt idx="1377">
                  <c:v>177746.00000483499</c:v>
                </c:pt>
                <c:pt idx="1378">
                  <c:v>165196.000004826</c:v>
                </c:pt>
                <c:pt idx="1379">
                  <c:v>162163.00001394501</c:v>
                </c:pt>
                <c:pt idx="1380">
                  <c:v>157795.00001519101</c:v>
                </c:pt>
                <c:pt idx="1381">
                  <c:v>150741.00000453601</c:v>
                </c:pt>
                <c:pt idx="1382">
                  <c:v>151784.00000476101</c:v>
                </c:pt>
                <c:pt idx="1383">
                  <c:v>141981.000002833</c:v>
                </c:pt>
                <c:pt idx="1384">
                  <c:v>142735.00000150601</c:v>
                </c:pt>
                <c:pt idx="1385">
                  <c:v>141667.000002616</c:v>
                </c:pt>
                <c:pt idx="1386">
                  <c:v>152518.00000163101</c:v>
                </c:pt>
                <c:pt idx="1387">
                  <c:v>143986.00001212501</c:v>
                </c:pt>
                <c:pt idx="1388">
                  <c:v>123216.00001221499</c:v>
                </c:pt>
                <c:pt idx="1389">
                  <c:v>138083.00000273</c:v>
                </c:pt>
                <c:pt idx="1390">
                  <c:v>134132.00001053</c:v>
                </c:pt>
                <c:pt idx="1391">
                  <c:v>133592.000007984</c:v>
                </c:pt>
                <c:pt idx="1392">
                  <c:v>131914.00000446301</c:v>
                </c:pt>
                <c:pt idx="1393">
                  <c:v>125132.000012298</c:v>
                </c:pt>
                <c:pt idx="1394">
                  <c:v>125057.00000718101</c:v>
                </c:pt>
                <c:pt idx="1395">
                  <c:v>122372.000003276</c:v>
                </c:pt>
                <c:pt idx="1396">
                  <c:v>118997.00000638</c:v>
                </c:pt>
                <c:pt idx="1397">
                  <c:v>111618.000004427</c:v>
                </c:pt>
                <c:pt idx="1398">
                  <c:v>111727.000009492</c:v>
                </c:pt>
                <c:pt idx="1399">
                  <c:v>116217.00000576601</c:v>
                </c:pt>
                <c:pt idx="1400">
                  <c:v>117073.000008859</c:v>
                </c:pt>
                <c:pt idx="1401">
                  <c:v>108647.000005277</c:v>
                </c:pt>
                <c:pt idx="1402">
                  <c:v>107102.000001158</c:v>
                </c:pt>
                <c:pt idx="1403">
                  <c:v>104541.00000388701</c:v>
                </c:pt>
                <c:pt idx="1404">
                  <c:v>95217.500005582406</c:v>
                </c:pt>
                <c:pt idx="1405">
                  <c:v>95335.800007294994</c:v>
                </c:pt>
                <c:pt idx="1406">
                  <c:v>97278.300000093703</c:v>
                </c:pt>
                <c:pt idx="1407">
                  <c:v>94337.900002698196</c:v>
                </c:pt>
                <c:pt idx="1408">
                  <c:v>98977.800002080301</c:v>
                </c:pt>
                <c:pt idx="1409">
                  <c:v>89616.200007098698</c:v>
                </c:pt>
                <c:pt idx="1410">
                  <c:v>91380.300000614705</c:v>
                </c:pt>
                <c:pt idx="1411">
                  <c:v>88100.300008305901</c:v>
                </c:pt>
                <c:pt idx="1412">
                  <c:v>89507.100001999395</c:v>
                </c:pt>
                <c:pt idx="1413">
                  <c:v>82617.400001306698</c:v>
                </c:pt>
                <c:pt idx="1414">
                  <c:v>83821.700007353793</c:v>
                </c:pt>
                <c:pt idx="1415">
                  <c:v>86452.200002608195</c:v>
                </c:pt>
                <c:pt idx="1416">
                  <c:v>78774.200000132507</c:v>
                </c:pt>
                <c:pt idx="1417">
                  <c:v>74508.700005765597</c:v>
                </c:pt>
                <c:pt idx="1418">
                  <c:v>78558.500007098395</c:v>
                </c:pt>
                <c:pt idx="1419">
                  <c:v>79232.400004852301</c:v>
                </c:pt>
                <c:pt idx="1420">
                  <c:v>78517.100005708795</c:v>
                </c:pt>
                <c:pt idx="1421">
                  <c:v>72334.700001637204</c:v>
                </c:pt>
                <c:pt idx="1422">
                  <c:v>74209.300000273506</c:v>
                </c:pt>
                <c:pt idx="1423">
                  <c:v>76683.100006648398</c:v>
                </c:pt>
                <c:pt idx="1424">
                  <c:v>70570.800006940597</c:v>
                </c:pt>
                <c:pt idx="1425">
                  <c:v>70387.400006381795</c:v>
                </c:pt>
                <c:pt idx="1426">
                  <c:v>71333.700000217403</c:v>
                </c:pt>
                <c:pt idx="1427">
                  <c:v>61552.400001771901</c:v>
                </c:pt>
                <c:pt idx="1428">
                  <c:v>62889.500002498797</c:v>
                </c:pt>
                <c:pt idx="1429">
                  <c:v>64301.800005933699</c:v>
                </c:pt>
                <c:pt idx="1430">
                  <c:v>57942.900004744202</c:v>
                </c:pt>
                <c:pt idx="1431">
                  <c:v>65814.100004043605</c:v>
                </c:pt>
                <c:pt idx="1432">
                  <c:v>59677.400001337497</c:v>
                </c:pt>
                <c:pt idx="1433">
                  <c:v>58783.300005561898</c:v>
                </c:pt>
                <c:pt idx="1434">
                  <c:v>53718.800002476899</c:v>
                </c:pt>
                <c:pt idx="1435">
                  <c:v>57802.3000003177</c:v>
                </c:pt>
                <c:pt idx="1436">
                  <c:v>55631.400003839102</c:v>
                </c:pt>
                <c:pt idx="1437">
                  <c:v>55507.500000203203</c:v>
                </c:pt>
                <c:pt idx="1438">
                  <c:v>53615.300002810298</c:v>
                </c:pt>
                <c:pt idx="1439">
                  <c:v>56841.100003691899</c:v>
                </c:pt>
                <c:pt idx="1440">
                  <c:v>52180.000001173197</c:v>
                </c:pt>
                <c:pt idx="1441">
                  <c:v>48219.000001896697</c:v>
                </c:pt>
                <c:pt idx="1442">
                  <c:v>52990.600002900501</c:v>
                </c:pt>
                <c:pt idx="1443">
                  <c:v>51290.400004838397</c:v>
                </c:pt>
                <c:pt idx="1444">
                  <c:v>48858.200001623001</c:v>
                </c:pt>
                <c:pt idx="1445">
                  <c:v>45999.900001062</c:v>
                </c:pt>
                <c:pt idx="1446">
                  <c:v>48557.100000199498</c:v>
                </c:pt>
                <c:pt idx="1447">
                  <c:v>49886.000003044501</c:v>
                </c:pt>
                <c:pt idx="1448">
                  <c:v>46059.200004356797</c:v>
                </c:pt>
                <c:pt idx="1449">
                  <c:v>44797.300001576397</c:v>
                </c:pt>
                <c:pt idx="1450">
                  <c:v>46528.000000968197</c:v>
                </c:pt>
                <c:pt idx="1451">
                  <c:v>42621.900001905997</c:v>
                </c:pt>
                <c:pt idx="1452">
                  <c:v>42182.200000818702</c:v>
                </c:pt>
                <c:pt idx="1453">
                  <c:v>45107.000003193403</c:v>
                </c:pt>
                <c:pt idx="1454">
                  <c:v>43044.000000381602</c:v>
                </c:pt>
                <c:pt idx="1455">
                  <c:v>40412.500001625602</c:v>
                </c:pt>
                <c:pt idx="1456">
                  <c:v>40164.700003787002</c:v>
                </c:pt>
                <c:pt idx="1457">
                  <c:v>38360.800002841897</c:v>
                </c:pt>
                <c:pt idx="1458">
                  <c:v>41007.800000818097</c:v>
                </c:pt>
                <c:pt idx="1459">
                  <c:v>39385.900001649301</c:v>
                </c:pt>
                <c:pt idx="1460">
                  <c:v>36669.500000843102</c:v>
                </c:pt>
                <c:pt idx="1461">
                  <c:v>36279.100000590101</c:v>
                </c:pt>
                <c:pt idx="1462">
                  <c:v>34998.5000023213</c:v>
                </c:pt>
                <c:pt idx="1463">
                  <c:v>36579.5000029656</c:v>
                </c:pt>
                <c:pt idx="1464">
                  <c:v>33989.800002295997</c:v>
                </c:pt>
                <c:pt idx="1465">
                  <c:v>33224.600001283201</c:v>
                </c:pt>
                <c:pt idx="1466">
                  <c:v>34722.600001496598</c:v>
                </c:pt>
                <c:pt idx="1467">
                  <c:v>33755.000003105699</c:v>
                </c:pt>
                <c:pt idx="1468">
                  <c:v>31535.400002125301</c:v>
                </c:pt>
                <c:pt idx="1469">
                  <c:v>31174.300002752901</c:v>
                </c:pt>
                <c:pt idx="1470">
                  <c:v>29035.3000008239</c:v>
                </c:pt>
                <c:pt idx="1471">
                  <c:v>30837.900000698399</c:v>
                </c:pt>
                <c:pt idx="1472">
                  <c:v>31619.900001858899</c:v>
                </c:pt>
                <c:pt idx="1473">
                  <c:v>26746.600001065701</c:v>
                </c:pt>
                <c:pt idx="1474">
                  <c:v>29761.200002911599</c:v>
                </c:pt>
                <c:pt idx="1475">
                  <c:v>28547.000002523298</c:v>
                </c:pt>
                <c:pt idx="1476">
                  <c:v>28884.9000017744</c:v>
                </c:pt>
                <c:pt idx="1477">
                  <c:v>28139.3000006767</c:v>
                </c:pt>
                <c:pt idx="1478">
                  <c:v>26514.800001828102</c:v>
                </c:pt>
                <c:pt idx="1479">
                  <c:v>27652.700000289798</c:v>
                </c:pt>
                <c:pt idx="1480">
                  <c:v>26854.4000017076</c:v>
                </c:pt>
                <c:pt idx="1481">
                  <c:v>24122.8000006822</c:v>
                </c:pt>
                <c:pt idx="1482">
                  <c:v>23523.2000021821</c:v>
                </c:pt>
                <c:pt idx="1483">
                  <c:v>22146.200001851001</c:v>
                </c:pt>
                <c:pt idx="1484">
                  <c:v>25001.600001992701</c:v>
                </c:pt>
                <c:pt idx="1485">
                  <c:v>24280.8000016921</c:v>
                </c:pt>
                <c:pt idx="1486">
                  <c:v>24445.400000635102</c:v>
                </c:pt>
                <c:pt idx="1487">
                  <c:v>24733.3000003745</c:v>
                </c:pt>
                <c:pt idx="1488">
                  <c:v>22412.1000003995</c:v>
                </c:pt>
                <c:pt idx="1489">
                  <c:v>22705.6000013665</c:v>
                </c:pt>
                <c:pt idx="1490">
                  <c:v>23370.700000869299</c:v>
                </c:pt>
                <c:pt idx="1491">
                  <c:v>31803.400002017799</c:v>
                </c:pt>
                <c:pt idx="1492">
                  <c:v>32690.1000023325</c:v>
                </c:pt>
                <c:pt idx="1493">
                  <c:v>61462.800004176803</c:v>
                </c:pt>
                <c:pt idx="1494">
                  <c:v>176901.00000325101</c:v>
                </c:pt>
                <c:pt idx="1495">
                  <c:v>617127.00003699295</c:v>
                </c:pt>
                <c:pt idx="1496">
                  <c:v>1753760.0001115999</c:v>
                </c:pt>
                <c:pt idx="1497">
                  <c:v>1377850.0001077801</c:v>
                </c:pt>
                <c:pt idx="1498">
                  <c:v>946447.00002500298</c:v>
                </c:pt>
                <c:pt idx="1499">
                  <c:v>589627.00005805795</c:v>
                </c:pt>
                <c:pt idx="1500">
                  <c:v>345566.00002826902</c:v>
                </c:pt>
                <c:pt idx="1501">
                  <c:v>265298.00000174099</c:v>
                </c:pt>
                <c:pt idx="1502">
                  <c:v>274308.00001095398</c:v>
                </c:pt>
                <c:pt idx="1503">
                  <c:v>233572.00000161599</c:v>
                </c:pt>
                <c:pt idx="1504">
                  <c:v>199966.00001772199</c:v>
                </c:pt>
                <c:pt idx="1505">
                  <c:v>252928.00001732699</c:v>
                </c:pt>
                <c:pt idx="1506">
                  <c:v>666210.00001110602</c:v>
                </c:pt>
                <c:pt idx="1507">
                  <c:v>560960.00003293296</c:v>
                </c:pt>
                <c:pt idx="1508">
                  <c:v>321022.00001926301</c:v>
                </c:pt>
                <c:pt idx="1509">
                  <c:v>202492.00000845699</c:v>
                </c:pt>
                <c:pt idx="1510">
                  <c:v>158659.00000586</c:v>
                </c:pt>
                <c:pt idx="1511">
                  <c:v>134994.00000970101</c:v>
                </c:pt>
                <c:pt idx="1512">
                  <c:v>124378.000010223</c:v>
                </c:pt>
                <c:pt idx="1513">
                  <c:v>120128.000006633</c:v>
                </c:pt>
                <c:pt idx="1514">
                  <c:v>118266.000007585</c:v>
                </c:pt>
                <c:pt idx="1515">
                  <c:v>125164.00001234699</c:v>
                </c:pt>
                <c:pt idx="1516">
                  <c:v>182449.00000908601</c:v>
                </c:pt>
                <c:pt idx="1517">
                  <c:v>165406.00001453</c:v>
                </c:pt>
                <c:pt idx="1518">
                  <c:v>126178.00000789099</c:v>
                </c:pt>
                <c:pt idx="1519">
                  <c:v>102098.00000803699</c:v>
                </c:pt>
                <c:pt idx="1520">
                  <c:v>89342.700004286395</c:v>
                </c:pt>
                <c:pt idx="1521">
                  <c:v>70391.800002290896</c:v>
                </c:pt>
                <c:pt idx="1522">
                  <c:v>54723.700000488301</c:v>
                </c:pt>
                <c:pt idx="1523">
                  <c:v>49983.100004049302</c:v>
                </c:pt>
                <c:pt idx="1524">
                  <c:v>45974.100002940802</c:v>
                </c:pt>
                <c:pt idx="1525">
                  <c:v>43059.2000042117</c:v>
                </c:pt>
                <c:pt idx="1526">
                  <c:v>38262.4000027937</c:v>
                </c:pt>
                <c:pt idx="1527">
                  <c:v>34210.200002334401</c:v>
                </c:pt>
                <c:pt idx="1528">
                  <c:v>37305.000000043699</c:v>
                </c:pt>
                <c:pt idx="1529">
                  <c:v>35680.500000378801</c:v>
                </c:pt>
                <c:pt idx="1530">
                  <c:v>32014.6000006916</c:v>
                </c:pt>
                <c:pt idx="1531">
                  <c:v>33474.800000614603</c:v>
                </c:pt>
                <c:pt idx="1532">
                  <c:v>31915.700002031899</c:v>
                </c:pt>
                <c:pt idx="1533">
                  <c:v>30046.300001902298</c:v>
                </c:pt>
                <c:pt idx="1534">
                  <c:v>31506.8000025855</c:v>
                </c:pt>
                <c:pt idx="1535">
                  <c:v>28983.700002225502</c:v>
                </c:pt>
                <c:pt idx="1536">
                  <c:v>28991.700001097499</c:v>
                </c:pt>
                <c:pt idx="1537">
                  <c:v>26966.000002160799</c:v>
                </c:pt>
                <c:pt idx="1538">
                  <c:v>28126.8000028071</c:v>
                </c:pt>
                <c:pt idx="1539">
                  <c:v>28574.300002370499</c:v>
                </c:pt>
                <c:pt idx="1540">
                  <c:v>29443.700001948899</c:v>
                </c:pt>
                <c:pt idx="1541">
                  <c:v>26986.4000002703</c:v>
                </c:pt>
                <c:pt idx="1542">
                  <c:v>28324.000000263099</c:v>
                </c:pt>
                <c:pt idx="1543">
                  <c:v>26931.400001405102</c:v>
                </c:pt>
                <c:pt idx="1544">
                  <c:v>26063.600002260901</c:v>
                </c:pt>
                <c:pt idx="1545">
                  <c:v>26199.600001919702</c:v>
                </c:pt>
                <c:pt idx="1546">
                  <c:v>26483.200000397701</c:v>
                </c:pt>
                <c:pt idx="1547">
                  <c:v>26406.0000010068</c:v>
                </c:pt>
                <c:pt idx="1548">
                  <c:v>26580.300000215699</c:v>
                </c:pt>
                <c:pt idx="1549">
                  <c:v>22872.200001176301</c:v>
                </c:pt>
                <c:pt idx="1550">
                  <c:v>24069.1000014034</c:v>
                </c:pt>
                <c:pt idx="1551">
                  <c:v>22830.200000405599</c:v>
                </c:pt>
                <c:pt idx="1552">
                  <c:v>23004.700000232599</c:v>
                </c:pt>
                <c:pt idx="1553">
                  <c:v>22872.000000887401</c:v>
                </c:pt>
                <c:pt idx="1554">
                  <c:v>22256.100001224899</c:v>
                </c:pt>
                <c:pt idx="1555">
                  <c:v>20990.100001451101</c:v>
                </c:pt>
                <c:pt idx="1556">
                  <c:v>21506.700001732599</c:v>
                </c:pt>
                <c:pt idx="1557">
                  <c:v>22934.800000841999</c:v>
                </c:pt>
                <c:pt idx="1558">
                  <c:v>21002.200001908499</c:v>
                </c:pt>
                <c:pt idx="1559">
                  <c:v>20510.800001776701</c:v>
                </c:pt>
                <c:pt idx="1560">
                  <c:v>20510.100000967301</c:v>
                </c:pt>
                <c:pt idx="1561">
                  <c:v>19534.900000404101</c:v>
                </c:pt>
                <c:pt idx="1562">
                  <c:v>19898.600000703402</c:v>
                </c:pt>
                <c:pt idx="1563">
                  <c:v>19782.300001875901</c:v>
                </c:pt>
                <c:pt idx="1564">
                  <c:v>19156.5000000617</c:v>
                </c:pt>
                <c:pt idx="1565">
                  <c:v>18365.2000002389</c:v>
                </c:pt>
                <c:pt idx="1566">
                  <c:v>18631.500000911099</c:v>
                </c:pt>
                <c:pt idx="1567">
                  <c:v>19184.20000112</c:v>
                </c:pt>
                <c:pt idx="1568">
                  <c:v>18103.700001099402</c:v>
                </c:pt>
                <c:pt idx="1569">
                  <c:v>17629.800000237101</c:v>
                </c:pt>
                <c:pt idx="1570">
                  <c:v>16889.700001240999</c:v>
                </c:pt>
                <c:pt idx="1571">
                  <c:v>16596.600001511</c:v>
                </c:pt>
                <c:pt idx="1572">
                  <c:v>16606.600000274299</c:v>
                </c:pt>
                <c:pt idx="1573">
                  <c:v>17217.2000011282</c:v>
                </c:pt>
                <c:pt idx="1574">
                  <c:v>16271.800000134501</c:v>
                </c:pt>
                <c:pt idx="1575">
                  <c:v>16841.8000011162</c:v>
                </c:pt>
                <c:pt idx="1576">
                  <c:v>16247.2000013664</c:v>
                </c:pt>
                <c:pt idx="1577">
                  <c:v>15246.800001425599</c:v>
                </c:pt>
                <c:pt idx="1578">
                  <c:v>15327.200001457601</c:v>
                </c:pt>
                <c:pt idx="1579">
                  <c:v>15711.200000246799</c:v>
                </c:pt>
                <c:pt idx="1580">
                  <c:v>15282.4000010451</c:v>
                </c:pt>
                <c:pt idx="1581">
                  <c:v>13773.0000005233</c:v>
                </c:pt>
                <c:pt idx="1582">
                  <c:v>13932.4000012873</c:v>
                </c:pt>
                <c:pt idx="1583">
                  <c:v>14145.7000009045</c:v>
                </c:pt>
                <c:pt idx="1584">
                  <c:v>14831.900000969301</c:v>
                </c:pt>
                <c:pt idx="1585">
                  <c:v>13921.1000001222</c:v>
                </c:pt>
                <c:pt idx="1586">
                  <c:v>13977.7000004169</c:v>
                </c:pt>
                <c:pt idx="1587">
                  <c:v>13595.4000006764</c:v>
                </c:pt>
                <c:pt idx="1588">
                  <c:v>13486.600000436099</c:v>
                </c:pt>
                <c:pt idx="1589">
                  <c:v>13242.9000006361</c:v>
                </c:pt>
                <c:pt idx="1590">
                  <c:v>12427.5000007055</c:v>
                </c:pt>
                <c:pt idx="1591">
                  <c:v>12737.300000036499</c:v>
                </c:pt>
                <c:pt idx="1592">
                  <c:v>11318.200000447399</c:v>
                </c:pt>
                <c:pt idx="1593">
                  <c:v>11541.100000583199</c:v>
                </c:pt>
                <c:pt idx="1594">
                  <c:v>11461.700000062099</c:v>
                </c:pt>
                <c:pt idx="1595">
                  <c:v>11739.700000017599</c:v>
                </c:pt>
                <c:pt idx="1596">
                  <c:v>11654.2000006162</c:v>
                </c:pt>
                <c:pt idx="1597">
                  <c:v>10835.000001021501</c:v>
                </c:pt>
                <c:pt idx="1598">
                  <c:v>11386.300000785501</c:v>
                </c:pt>
                <c:pt idx="1599">
                  <c:v>10714.2000003048</c:v>
                </c:pt>
                <c:pt idx="1600">
                  <c:v>10988.300000736201</c:v>
                </c:pt>
                <c:pt idx="1601">
                  <c:v>10930.700000070299</c:v>
                </c:pt>
                <c:pt idx="1602">
                  <c:v>10929.000000481699</c:v>
                </c:pt>
                <c:pt idx="1603">
                  <c:v>10092.8000009426</c:v>
                </c:pt>
                <c:pt idx="1604">
                  <c:v>11006.4000002992</c:v>
                </c:pt>
                <c:pt idx="1605">
                  <c:v>9662.4100001731294</c:v>
                </c:pt>
                <c:pt idx="1606">
                  <c:v>10379.4000008352</c:v>
                </c:pt>
                <c:pt idx="1607">
                  <c:v>9292.9600003709293</c:v>
                </c:pt>
                <c:pt idx="1608">
                  <c:v>9735.3800008540293</c:v>
                </c:pt>
                <c:pt idx="1609">
                  <c:v>9596.6200009581098</c:v>
                </c:pt>
                <c:pt idx="1610">
                  <c:v>9417.3100000878494</c:v>
                </c:pt>
                <c:pt idx="1611">
                  <c:v>8530.3700006358904</c:v>
                </c:pt>
                <c:pt idx="1612">
                  <c:v>8640.2700000103105</c:v>
                </c:pt>
                <c:pt idx="1613">
                  <c:v>9584.2400008673503</c:v>
                </c:pt>
                <c:pt idx="1614">
                  <c:v>8945.8300008533206</c:v>
                </c:pt>
                <c:pt idx="1615">
                  <c:v>8415.5900006405609</c:v>
                </c:pt>
                <c:pt idx="1616">
                  <c:v>8213.8800006810798</c:v>
                </c:pt>
                <c:pt idx="1617">
                  <c:v>8171.0600002950496</c:v>
                </c:pt>
                <c:pt idx="1618">
                  <c:v>7646.5300000385896</c:v>
                </c:pt>
                <c:pt idx="1619">
                  <c:v>7929.2400001756096</c:v>
                </c:pt>
                <c:pt idx="1620">
                  <c:v>7618.1800005914902</c:v>
                </c:pt>
                <c:pt idx="1621">
                  <c:v>7703.1600000885501</c:v>
                </c:pt>
                <c:pt idx="1622">
                  <c:v>7249.4000004154796</c:v>
                </c:pt>
                <c:pt idx="1623">
                  <c:v>7810.7400005873496</c:v>
                </c:pt>
                <c:pt idx="1624">
                  <c:v>7956.84000071425</c:v>
                </c:pt>
                <c:pt idx="1625">
                  <c:v>6850.39000059928</c:v>
                </c:pt>
                <c:pt idx="1626">
                  <c:v>8590.6500007872601</c:v>
                </c:pt>
                <c:pt idx="1627">
                  <c:v>27761.900002739301</c:v>
                </c:pt>
                <c:pt idx="1628">
                  <c:v>71917.3000001849</c:v>
                </c:pt>
                <c:pt idx="1629">
                  <c:v>61699.800004165103</c:v>
                </c:pt>
                <c:pt idx="1630">
                  <c:v>36459.900003053197</c:v>
                </c:pt>
                <c:pt idx="1631">
                  <c:v>19596.7000008297</c:v>
                </c:pt>
                <c:pt idx="1632">
                  <c:v>12936.000000899299</c:v>
                </c:pt>
                <c:pt idx="1633">
                  <c:v>9153.3600007037494</c:v>
                </c:pt>
                <c:pt idx="1634">
                  <c:v>8494.2400000176203</c:v>
                </c:pt>
                <c:pt idx="1635">
                  <c:v>43225.100000526501</c:v>
                </c:pt>
                <c:pt idx="1636">
                  <c:v>689905.00006867095</c:v>
                </c:pt>
                <c:pt idx="1637">
                  <c:v>1704590.00011904</c:v>
                </c:pt>
                <c:pt idx="1638">
                  <c:v>1548210.0000097</c:v>
                </c:pt>
                <c:pt idx="1639">
                  <c:v>1113210.00010654</c:v>
                </c:pt>
                <c:pt idx="1640">
                  <c:v>700268.00001348194</c:v>
                </c:pt>
                <c:pt idx="1641">
                  <c:v>449901.00001446798</c:v>
                </c:pt>
                <c:pt idx="1642">
                  <c:v>300877.00002843299</c:v>
                </c:pt>
                <c:pt idx="1643">
                  <c:v>314395.00000818702</c:v>
                </c:pt>
                <c:pt idx="1644">
                  <c:v>310371.00001460401</c:v>
                </c:pt>
                <c:pt idx="1645">
                  <c:v>348520.00000312302</c:v>
                </c:pt>
                <c:pt idx="1646">
                  <c:v>427414.00003169599</c:v>
                </c:pt>
                <c:pt idx="1647">
                  <c:v>524864.00001473795</c:v>
                </c:pt>
                <c:pt idx="1648">
                  <c:v>858905.00008387805</c:v>
                </c:pt>
                <c:pt idx="1649">
                  <c:v>1474080.0000213699</c:v>
                </c:pt>
                <c:pt idx="1650">
                  <c:v>1119650.00004235</c:v>
                </c:pt>
                <c:pt idx="1651">
                  <c:v>715132.00002525502</c:v>
                </c:pt>
                <c:pt idx="1652">
                  <c:v>665609.00004397496</c:v>
                </c:pt>
                <c:pt idx="1653">
                  <c:v>659091.00003555301</c:v>
                </c:pt>
                <c:pt idx="1654">
                  <c:v>558489.00001599896</c:v>
                </c:pt>
                <c:pt idx="1655">
                  <c:v>780735.00007559499</c:v>
                </c:pt>
                <c:pt idx="1656">
                  <c:v>1072320.00004189</c:v>
                </c:pt>
                <c:pt idx="1657">
                  <c:v>891109.00004565797</c:v>
                </c:pt>
                <c:pt idx="1658">
                  <c:v>772609.00007043802</c:v>
                </c:pt>
                <c:pt idx="1659">
                  <c:v>744269.00000153901</c:v>
                </c:pt>
                <c:pt idx="1660">
                  <c:v>726979.000066899</c:v>
                </c:pt>
                <c:pt idx="1661">
                  <c:v>682608.00004901097</c:v>
                </c:pt>
                <c:pt idx="1662">
                  <c:v>649301.00005167502</c:v>
                </c:pt>
                <c:pt idx="1663">
                  <c:v>589296.00000857201</c:v>
                </c:pt>
                <c:pt idx="1664">
                  <c:v>628465.00001077703</c:v>
                </c:pt>
                <c:pt idx="1665">
                  <c:v>631905.00000907795</c:v>
                </c:pt>
                <c:pt idx="1666">
                  <c:v>731159.00006834394</c:v>
                </c:pt>
                <c:pt idx="1667">
                  <c:v>881063.00003787701</c:v>
                </c:pt>
                <c:pt idx="1668">
                  <c:v>896843.00007517706</c:v>
                </c:pt>
                <c:pt idx="1669">
                  <c:v>885091.000018853</c:v>
                </c:pt>
                <c:pt idx="1670">
                  <c:v>854855.00003814395</c:v>
                </c:pt>
                <c:pt idx="1671">
                  <c:v>890465.00007733796</c:v>
                </c:pt>
                <c:pt idx="1672">
                  <c:v>897939.00002035801</c:v>
                </c:pt>
                <c:pt idx="1673">
                  <c:v>1317140.0001225499</c:v>
                </c:pt>
                <c:pt idx="1674">
                  <c:v>1412590.0000988501</c:v>
                </c:pt>
                <c:pt idx="1675">
                  <c:v>882974.00000292703</c:v>
                </c:pt>
                <c:pt idx="1676">
                  <c:v>719164.00005394197</c:v>
                </c:pt>
                <c:pt idx="1677">
                  <c:v>1294580.0000815699</c:v>
                </c:pt>
                <c:pt idx="1678">
                  <c:v>1375180.0000559301</c:v>
                </c:pt>
                <c:pt idx="1679">
                  <c:v>932828.00009101594</c:v>
                </c:pt>
                <c:pt idx="1680">
                  <c:v>657967.00002304697</c:v>
                </c:pt>
                <c:pt idx="1681">
                  <c:v>533209.00005172496</c:v>
                </c:pt>
                <c:pt idx="1682">
                  <c:v>504054.00000406703</c:v>
                </c:pt>
                <c:pt idx="1683">
                  <c:v>439716.00000067003</c:v>
                </c:pt>
                <c:pt idx="1684">
                  <c:v>461936.00003491202</c:v>
                </c:pt>
                <c:pt idx="1685">
                  <c:v>416988.00001362601</c:v>
                </c:pt>
                <c:pt idx="1686">
                  <c:v>419512.00003767601</c:v>
                </c:pt>
                <c:pt idx="1687">
                  <c:v>405806.00000201003</c:v>
                </c:pt>
                <c:pt idx="1688">
                  <c:v>410345.000009863</c:v>
                </c:pt>
                <c:pt idx="1689">
                  <c:v>372818.00001165603</c:v>
                </c:pt>
                <c:pt idx="1690">
                  <c:v>360996.00000025099</c:v>
                </c:pt>
                <c:pt idx="1691">
                  <c:v>347406.00000374002</c:v>
                </c:pt>
                <c:pt idx="1692">
                  <c:v>339064.00000440399</c:v>
                </c:pt>
                <c:pt idx="1693">
                  <c:v>336509.00002848601</c:v>
                </c:pt>
                <c:pt idx="1694">
                  <c:v>308564.000027403</c:v>
                </c:pt>
                <c:pt idx="1695">
                  <c:v>321004.00003194599</c:v>
                </c:pt>
                <c:pt idx="1696">
                  <c:v>313392.00002193399</c:v>
                </c:pt>
                <c:pt idx="1697">
                  <c:v>301132.00001801498</c:v>
                </c:pt>
                <c:pt idx="1698">
                  <c:v>306910.000008551</c:v>
                </c:pt>
                <c:pt idx="1699">
                  <c:v>290787.00000037899</c:v>
                </c:pt>
                <c:pt idx="1700">
                  <c:v>287561.00000941101</c:v>
                </c:pt>
                <c:pt idx="1701">
                  <c:v>258570.00002579801</c:v>
                </c:pt>
                <c:pt idx="1702">
                  <c:v>260905.000022022</c:v>
                </c:pt>
                <c:pt idx="1703">
                  <c:v>261007.00000896701</c:v>
                </c:pt>
                <c:pt idx="1704">
                  <c:v>250773.00002234601</c:v>
                </c:pt>
                <c:pt idx="1705">
                  <c:v>236625.00001699899</c:v>
                </c:pt>
                <c:pt idx="1706">
                  <c:v>246666.000020593</c:v>
                </c:pt>
                <c:pt idx="1707">
                  <c:v>235415.000009568</c:v>
                </c:pt>
                <c:pt idx="1708">
                  <c:v>227806.000010093</c:v>
                </c:pt>
                <c:pt idx="1709">
                  <c:v>226940.000015447</c:v>
                </c:pt>
                <c:pt idx="1710">
                  <c:v>222034.00000048001</c:v>
                </c:pt>
                <c:pt idx="1711">
                  <c:v>214081.00001509499</c:v>
                </c:pt>
                <c:pt idx="1712">
                  <c:v>224893.00000934399</c:v>
                </c:pt>
                <c:pt idx="1713">
                  <c:v>212018.000014994</c:v>
                </c:pt>
                <c:pt idx="1714">
                  <c:v>196612.000005779</c:v>
                </c:pt>
                <c:pt idx="1715">
                  <c:v>195732.00001328401</c:v>
                </c:pt>
                <c:pt idx="1716">
                  <c:v>199492.00000505801</c:v>
                </c:pt>
                <c:pt idx="1717">
                  <c:v>196786.00001499799</c:v>
                </c:pt>
                <c:pt idx="1718">
                  <c:v>185924.000002983</c:v>
                </c:pt>
                <c:pt idx="1719">
                  <c:v>186447.00001677099</c:v>
                </c:pt>
                <c:pt idx="1720">
                  <c:v>193439.00001344801</c:v>
                </c:pt>
                <c:pt idx="1721">
                  <c:v>186224.000010755</c:v>
                </c:pt>
                <c:pt idx="1722">
                  <c:v>176933.00000736199</c:v>
                </c:pt>
                <c:pt idx="1723">
                  <c:v>178367.00000647499</c:v>
                </c:pt>
                <c:pt idx="1724">
                  <c:v>171367.00001269599</c:v>
                </c:pt>
                <c:pt idx="1725">
                  <c:v>165297.000013649</c:v>
                </c:pt>
                <c:pt idx="1726">
                  <c:v>165977.000006232</c:v>
                </c:pt>
                <c:pt idx="1727">
                  <c:v>166733.00000210799</c:v>
                </c:pt>
                <c:pt idx="1728">
                  <c:v>159311.00000704499</c:v>
                </c:pt>
                <c:pt idx="1729">
                  <c:v>163921.00001028899</c:v>
                </c:pt>
                <c:pt idx="1730">
                  <c:v>155326.00000390399</c:v>
                </c:pt>
                <c:pt idx="1731">
                  <c:v>154340.00000741699</c:v>
                </c:pt>
                <c:pt idx="1732">
                  <c:v>142858.000010408</c:v>
                </c:pt>
                <c:pt idx="1733">
                  <c:v>154198.00000256399</c:v>
                </c:pt>
                <c:pt idx="1734">
                  <c:v>147002.000013649</c:v>
                </c:pt>
                <c:pt idx="1735">
                  <c:v>145743.00001105899</c:v>
                </c:pt>
                <c:pt idx="1736">
                  <c:v>136864.00000537399</c:v>
                </c:pt>
                <c:pt idx="1737">
                  <c:v>139758.000012145</c:v>
                </c:pt>
                <c:pt idx="1738">
                  <c:v>140054.00000040699</c:v>
                </c:pt>
                <c:pt idx="1739">
                  <c:v>128305.00000876001</c:v>
                </c:pt>
                <c:pt idx="1740">
                  <c:v>126359.00000405899</c:v>
                </c:pt>
                <c:pt idx="1741">
                  <c:v>131811.00000186599</c:v>
                </c:pt>
                <c:pt idx="1742">
                  <c:v>128153.000012171</c:v>
                </c:pt>
                <c:pt idx="1743">
                  <c:v>125064.000001978</c:v>
                </c:pt>
                <c:pt idx="1744">
                  <c:v>117169.00001167299</c:v>
                </c:pt>
                <c:pt idx="1745">
                  <c:v>118243.00000800801</c:v>
                </c:pt>
                <c:pt idx="1746">
                  <c:v>107302.000002154</c:v>
                </c:pt>
                <c:pt idx="1747">
                  <c:v>112995.000002549</c:v>
                </c:pt>
                <c:pt idx="1748">
                  <c:v>108465.000007831</c:v>
                </c:pt>
                <c:pt idx="1749">
                  <c:v>114520.00000836801</c:v>
                </c:pt>
                <c:pt idx="1750">
                  <c:v>103803.000006731</c:v>
                </c:pt>
                <c:pt idx="1751">
                  <c:v>103864.000009229</c:v>
                </c:pt>
                <c:pt idx="1752">
                  <c:v>104073.000000101</c:v>
                </c:pt>
                <c:pt idx="1753">
                  <c:v>99950.100004957101</c:v>
                </c:pt>
                <c:pt idx="1754">
                  <c:v>102688.000002525</c:v>
                </c:pt>
                <c:pt idx="1755">
                  <c:v>96668.500002083107</c:v>
                </c:pt>
                <c:pt idx="1756">
                  <c:v>97052.900003818693</c:v>
                </c:pt>
                <c:pt idx="1757">
                  <c:v>92650.100002977706</c:v>
                </c:pt>
                <c:pt idx="1758">
                  <c:v>91837.000005570706</c:v>
                </c:pt>
                <c:pt idx="1759">
                  <c:v>86751.500002905101</c:v>
                </c:pt>
                <c:pt idx="1760">
                  <c:v>92746.400007410004</c:v>
                </c:pt>
                <c:pt idx="1761">
                  <c:v>89953.400004348994</c:v>
                </c:pt>
                <c:pt idx="1762">
                  <c:v>91788.900000521593</c:v>
                </c:pt>
                <c:pt idx="1763">
                  <c:v>84467.500000746004</c:v>
                </c:pt>
                <c:pt idx="1764">
                  <c:v>85308.800002073898</c:v>
                </c:pt>
                <c:pt idx="1765">
                  <c:v>79143.600004086096</c:v>
                </c:pt>
                <c:pt idx="1766">
                  <c:v>74012.400005426796</c:v>
                </c:pt>
                <c:pt idx="1767">
                  <c:v>83205.300002342905</c:v>
                </c:pt>
                <c:pt idx="1768">
                  <c:v>80743.500001649605</c:v>
                </c:pt>
                <c:pt idx="1769">
                  <c:v>79150.3000007011</c:v>
                </c:pt>
                <c:pt idx="1770">
                  <c:v>75434.000005509806</c:v>
                </c:pt>
                <c:pt idx="1771">
                  <c:v>73046.9000040182</c:v>
                </c:pt>
                <c:pt idx="1772">
                  <c:v>71795.500001044304</c:v>
                </c:pt>
                <c:pt idx="1773">
                  <c:v>72528.800002981996</c:v>
                </c:pt>
                <c:pt idx="1774">
                  <c:v>71220.000001335095</c:v>
                </c:pt>
                <c:pt idx="1775">
                  <c:v>70537.800003420401</c:v>
                </c:pt>
                <c:pt idx="1776">
                  <c:v>72459.500000429107</c:v>
                </c:pt>
                <c:pt idx="1777">
                  <c:v>64410.900002841598</c:v>
                </c:pt>
                <c:pt idx="1778">
                  <c:v>68234.200000876299</c:v>
                </c:pt>
                <c:pt idx="1779">
                  <c:v>73719.600003852596</c:v>
                </c:pt>
                <c:pt idx="1780">
                  <c:v>78308.100003601401</c:v>
                </c:pt>
                <c:pt idx="1781">
                  <c:v>272638.00001093198</c:v>
                </c:pt>
                <c:pt idx="1782">
                  <c:v>722478.000042464</c:v>
                </c:pt>
                <c:pt idx="1783">
                  <c:v>2525390.0001285202</c:v>
                </c:pt>
                <c:pt idx="1784">
                  <c:v>3410530.0002982002</c:v>
                </c:pt>
                <c:pt idx="1785">
                  <c:v>2073500.0001771101</c:v>
                </c:pt>
                <c:pt idx="1786">
                  <c:v>1441270.00003236</c:v>
                </c:pt>
                <c:pt idx="1787">
                  <c:v>899925.00005603896</c:v>
                </c:pt>
                <c:pt idx="1788">
                  <c:v>555253.00002351205</c:v>
                </c:pt>
                <c:pt idx="1789">
                  <c:v>408112.00003215799</c:v>
                </c:pt>
                <c:pt idx="1790">
                  <c:v>672463.00002154498</c:v>
                </c:pt>
                <c:pt idx="1791">
                  <c:v>655391.00003528199</c:v>
                </c:pt>
                <c:pt idx="1792">
                  <c:v>436217.00001251698</c:v>
                </c:pt>
                <c:pt idx="1793">
                  <c:v>281658.000022944</c:v>
                </c:pt>
                <c:pt idx="1794">
                  <c:v>234140.00000847501</c:v>
                </c:pt>
                <c:pt idx="1795">
                  <c:v>339150.00001032202</c:v>
                </c:pt>
                <c:pt idx="1796">
                  <c:v>356691.00000652898</c:v>
                </c:pt>
                <c:pt idx="1797">
                  <c:v>279060.00000532198</c:v>
                </c:pt>
                <c:pt idx="1798">
                  <c:v>216954.000014608</c:v>
                </c:pt>
                <c:pt idx="1799">
                  <c:v>181941.00001594101</c:v>
                </c:pt>
                <c:pt idx="1800">
                  <c:v>168277.000000189</c:v>
                </c:pt>
                <c:pt idx="1801">
                  <c:v>164663.000000776</c:v>
                </c:pt>
                <c:pt idx="1802">
                  <c:v>149512.000014947</c:v>
                </c:pt>
                <c:pt idx="1803">
                  <c:v>151743.000008267</c:v>
                </c:pt>
                <c:pt idx="1804">
                  <c:v>136299.00001328799</c:v>
                </c:pt>
                <c:pt idx="1805">
                  <c:v>139474.000008634</c:v>
                </c:pt>
                <c:pt idx="1806">
                  <c:v>127923.000004175</c:v>
                </c:pt>
                <c:pt idx="1807">
                  <c:v>128324.000001265</c:v>
                </c:pt>
                <c:pt idx="1808">
                  <c:v>124438.000000278</c:v>
                </c:pt>
                <c:pt idx="1809">
                  <c:v>110831.00000805801</c:v>
                </c:pt>
                <c:pt idx="1810">
                  <c:v>100689.000005971</c:v>
                </c:pt>
                <c:pt idx="1811">
                  <c:v>105010.00001048</c:v>
                </c:pt>
                <c:pt idx="1812">
                  <c:v>97125.9000012537</c:v>
                </c:pt>
                <c:pt idx="1813">
                  <c:v>93651.400009235207</c:v>
                </c:pt>
                <c:pt idx="1814">
                  <c:v>90427.700000139404</c:v>
                </c:pt>
                <c:pt idx="1815">
                  <c:v>85202.300002063101</c:v>
                </c:pt>
                <c:pt idx="1816">
                  <c:v>78170.900001487098</c:v>
                </c:pt>
                <c:pt idx="1817">
                  <c:v>79447.400004583804</c:v>
                </c:pt>
                <c:pt idx="1818">
                  <c:v>74857.000002714805</c:v>
                </c:pt>
                <c:pt idx="1819">
                  <c:v>68940.000006417205</c:v>
                </c:pt>
                <c:pt idx="1820">
                  <c:v>71024.800006429097</c:v>
                </c:pt>
                <c:pt idx="1821">
                  <c:v>68861.600006553999</c:v>
                </c:pt>
                <c:pt idx="1822">
                  <c:v>65991.400000380396</c:v>
                </c:pt>
                <c:pt idx="1823">
                  <c:v>68274.700006229003</c:v>
                </c:pt>
                <c:pt idx="1824">
                  <c:v>65302.800006283403</c:v>
                </c:pt>
                <c:pt idx="1825">
                  <c:v>61210.400004709198</c:v>
                </c:pt>
                <c:pt idx="1826">
                  <c:v>58867.100004926899</c:v>
                </c:pt>
                <c:pt idx="1827">
                  <c:v>64813.700005686602</c:v>
                </c:pt>
                <c:pt idx="1828">
                  <c:v>57657.200003023303</c:v>
                </c:pt>
                <c:pt idx="1829">
                  <c:v>57820.400003493902</c:v>
                </c:pt>
                <c:pt idx="1830">
                  <c:v>56428.000004505397</c:v>
                </c:pt>
                <c:pt idx="1831">
                  <c:v>52909.000003731897</c:v>
                </c:pt>
                <c:pt idx="1832">
                  <c:v>55416.800003202203</c:v>
                </c:pt>
                <c:pt idx="1833">
                  <c:v>51302.100002266801</c:v>
                </c:pt>
                <c:pt idx="1834">
                  <c:v>54232.700003234597</c:v>
                </c:pt>
                <c:pt idx="1835">
                  <c:v>51937.500000386703</c:v>
                </c:pt>
                <c:pt idx="1836">
                  <c:v>53055.100001773499</c:v>
                </c:pt>
                <c:pt idx="1837">
                  <c:v>49140.400000386901</c:v>
                </c:pt>
                <c:pt idx="1838">
                  <c:v>47310.900001726601</c:v>
                </c:pt>
                <c:pt idx="1839">
                  <c:v>47245.900002780501</c:v>
                </c:pt>
                <c:pt idx="1840">
                  <c:v>46853.000001983099</c:v>
                </c:pt>
                <c:pt idx="1841">
                  <c:v>44493.200002007397</c:v>
                </c:pt>
                <c:pt idx="1842">
                  <c:v>45791.300001713498</c:v>
                </c:pt>
                <c:pt idx="1843">
                  <c:v>44485.7000034394</c:v>
                </c:pt>
                <c:pt idx="1844">
                  <c:v>42179.100003565603</c:v>
                </c:pt>
                <c:pt idx="1845">
                  <c:v>42083.800003807402</c:v>
                </c:pt>
                <c:pt idx="1846">
                  <c:v>41717.300002223397</c:v>
                </c:pt>
                <c:pt idx="1847">
                  <c:v>40466.2000014406</c:v>
                </c:pt>
                <c:pt idx="1848">
                  <c:v>40588.200003678998</c:v>
                </c:pt>
                <c:pt idx="1849">
                  <c:v>40889.800001246702</c:v>
                </c:pt>
                <c:pt idx="1850">
                  <c:v>38571.300002588097</c:v>
                </c:pt>
                <c:pt idx="1851">
                  <c:v>38872.1000017529</c:v>
                </c:pt>
                <c:pt idx="1852">
                  <c:v>38155.000003242698</c:v>
                </c:pt>
                <c:pt idx="1853">
                  <c:v>38405.800000745403</c:v>
                </c:pt>
                <c:pt idx="1854">
                  <c:v>34444.700000438599</c:v>
                </c:pt>
                <c:pt idx="1855">
                  <c:v>35176.600003306601</c:v>
                </c:pt>
                <c:pt idx="1856">
                  <c:v>33910.1000027392</c:v>
                </c:pt>
                <c:pt idx="1857">
                  <c:v>37118.500002937602</c:v>
                </c:pt>
                <c:pt idx="1858">
                  <c:v>34258.900002018701</c:v>
                </c:pt>
                <c:pt idx="1859">
                  <c:v>35018.600002715299</c:v>
                </c:pt>
                <c:pt idx="1860">
                  <c:v>30452.600000590999</c:v>
                </c:pt>
                <c:pt idx="1861">
                  <c:v>32532.300001361102</c:v>
                </c:pt>
                <c:pt idx="1862">
                  <c:v>32073.7000005269</c:v>
                </c:pt>
                <c:pt idx="1863">
                  <c:v>33572.000002270397</c:v>
                </c:pt>
                <c:pt idx="1864">
                  <c:v>32986.000002759101</c:v>
                </c:pt>
                <c:pt idx="1865">
                  <c:v>30138.900000136699</c:v>
                </c:pt>
                <c:pt idx="1866">
                  <c:v>29456.2000003748</c:v>
                </c:pt>
                <c:pt idx="1867">
                  <c:v>29821.500001805402</c:v>
                </c:pt>
                <c:pt idx="1868">
                  <c:v>30542.300001210799</c:v>
                </c:pt>
                <c:pt idx="1869">
                  <c:v>28446.1000017523</c:v>
                </c:pt>
                <c:pt idx="1870">
                  <c:v>27952.500001403099</c:v>
                </c:pt>
                <c:pt idx="1871">
                  <c:v>27724.400002234801</c:v>
                </c:pt>
                <c:pt idx="1872">
                  <c:v>26011.900000404101</c:v>
                </c:pt>
                <c:pt idx="1873">
                  <c:v>28286.000000546199</c:v>
                </c:pt>
                <c:pt idx="1874">
                  <c:v>26151.100000406801</c:v>
                </c:pt>
                <c:pt idx="1875">
                  <c:v>26590.5000014834</c:v>
                </c:pt>
                <c:pt idx="1876">
                  <c:v>24864.500001416502</c:v>
                </c:pt>
                <c:pt idx="1877">
                  <c:v>24789.6000014358</c:v>
                </c:pt>
                <c:pt idx="1878">
                  <c:v>25566.400002078099</c:v>
                </c:pt>
                <c:pt idx="1879">
                  <c:v>23211.7000021983</c:v>
                </c:pt>
                <c:pt idx="1880">
                  <c:v>24122.0000020808</c:v>
                </c:pt>
                <c:pt idx="1881">
                  <c:v>22173.800000134801</c:v>
                </c:pt>
                <c:pt idx="1882">
                  <c:v>23175.000001762201</c:v>
                </c:pt>
                <c:pt idx="1883">
                  <c:v>23357.500002134799</c:v>
                </c:pt>
                <c:pt idx="1884">
                  <c:v>22589.3000004104</c:v>
                </c:pt>
                <c:pt idx="1885">
                  <c:v>21584.500000116699</c:v>
                </c:pt>
                <c:pt idx="1886">
                  <c:v>20751.500001393099</c:v>
                </c:pt>
                <c:pt idx="1887">
                  <c:v>21609.200000729401</c:v>
                </c:pt>
                <c:pt idx="1888">
                  <c:v>18353.900000292499</c:v>
                </c:pt>
                <c:pt idx="1889">
                  <c:v>19132.100000951101</c:v>
                </c:pt>
                <c:pt idx="1890">
                  <c:v>19652.300000555399</c:v>
                </c:pt>
                <c:pt idx="1891">
                  <c:v>19776.500001837299</c:v>
                </c:pt>
                <c:pt idx="1892">
                  <c:v>18289.900000108799</c:v>
                </c:pt>
                <c:pt idx="1893">
                  <c:v>18290.6000016574</c:v>
                </c:pt>
                <c:pt idx="1894">
                  <c:v>18083.8000012011</c:v>
                </c:pt>
                <c:pt idx="1895">
                  <c:v>19075.400001134502</c:v>
                </c:pt>
                <c:pt idx="1896">
                  <c:v>17076.600000849201</c:v>
                </c:pt>
                <c:pt idx="1897">
                  <c:v>17546.000001199402</c:v>
                </c:pt>
                <c:pt idx="1898">
                  <c:v>16056.8000005634</c:v>
                </c:pt>
                <c:pt idx="1899">
                  <c:v>15971.600000415099</c:v>
                </c:pt>
                <c:pt idx="1900">
                  <c:v>17960.300000139701</c:v>
                </c:pt>
                <c:pt idx="1901">
                  <c:v>15744.400001272899</c:v>
                </c:pt>
                <c:pt idx="1902">
                  <c:v>16023.2000006412</c:v>
                </c:pt>
                <c:pt idx="1903">
                  <c:v>15066.7000004645</c:v>
                </c:pt>
                <c:pt idx="1904">
                  <c:v>15849.800000170901</c:v>
                </c:pt>
                <c:pt idx="1905">
                  <c:v>14897.800000241999</c:v>
                </c:pt>
                <c:pt idx="1906">
                  <c:v>15371.0000004497</c:v>
                </c:pt>
                <c:pt idx="1907">
                  <c:v>14588.100000532801</c:v>
                </c:pt>
                <c:pt idx="1908">
                  <c:v>13910.700000637</c:v>
                </c:pt>
                <c:pt idx="1909">
                  <c:v>14132.800000815199</c:v>
                </c:pt>
                <c:pt idx="1910">
                  <c:v>14668.900000384399</c:v>
                </c:pt>
                <c:pt idx="1911">
                  <c:v>13780.1000013456</c:v>
                </c:pt>
                <c:pt idx="1912">
                  <c:v>14343.200001003201</c:v>
                </c:pt>
                <c:pt idx="1913">
                  <c:v>13954.5000013189</c:v>
                </c:pt>
                <c:pt idx="1914">
                  <c:v>34729.900002991999</c:v>
                </c:pt>
                <c:pt idx="1915">
                  <c:v>243778.00000044599</c:v>
                </c:pt>
                <c:pt idx="1916">
                  <c:v>558357.00003980601</c:v>
                </c:pt>
                <c:pt idx="1917">
                  <c:v>428246.000021332</c:v>
                </c:pt>
                <c:pt idx="1918">
                  <c:v>220794.000009007</c:v>
                </c:pt>
                <c:pt idx="1919">
                  <c:v>108963.000006356</c:v>
                </c:pt>
                <c:pt idx="1920">
                  <c:v>58047.000004098001</c:v>
                </c:pt>
                <c:pt idx="1921">
                  <c:v>33573.200002613899</c:v>
                </c:pt>
                <c:pt idx="1922">
                  <c:v>26939.200002393802</c:v>
                </c:pt>
                <c:pt idx="1923">
                  <c:v>276602.00000874099</c:v>
                </c:pt>
                <c:pt idx="1924">
                  <c:v>896288.00006836397</c:v>
                </c:pt>
                <c:pt idx="1925">
                  <c:v>1009500.00006267</c:v>
                </c:pt>
                <c:pt idx="1926">
                  <c:v>925882.00006336998</c:v>
                </c:pt>
                <c:pt idx="1927">
                  <c:v>653365.00005326699</c:v>
                </c:pt>
                <c:pt idx="1928">
                  <c:v>420465.00000809098</c:v>
                </c:pt>
                <c:pt idx="1929">
                  <c:v>332988.00002570299</c:v>
                </c:pt>
                <c:pt idx="1930">
                  <c:v>292654.00000365602</c:v>
                </c:pt>
                <c:pt idx="1931">
                  <c:v>356357.00002905302</c:v>
                </c:pt>
                <c:pt idx="1932">
                  <c:v>421144.000017324</c:v>
                </c:pt>
                <c:pt idx="1933">
                  <c:v>487058.00002797</c:v>
                </c:pt>
                <c:pt idx="1934">
                  <c:v>586303.00004392199</c:v>
                </c:pt>
                <c:pt idx="1935">
                  <c:v>1084100.00010388</c:v>
                </c:pt>
                <c:pt idx="1936">
                  <c:v>1144410.0000656301</c:v>
                </c:pt>
                <c:pt idx="1937">
                  <c:v>823508.00001368404</c:v>
                </c:pt>
                <c:pt idx="1938">
                  <c:v>586151.00001380302</c:v>
                </c:pt>
                <c:pt idx="1939">
                  <c:v>554013.00001924695</c:v>
                </c:pt>
                <c:pt idx="1940">
                  <c:v>606095.00003610505</c:v>
                </c:pt>
                <c:pt idx="1941">
                  <c:v>963774.00005430996</c:v>
                </c:pt>
                <c:pt idx="1942">
                  <c:v>972162.00008419296</c:v>
                </c:pt>
                <c:pt idx="1943">
                  <c:v>676437.00004477205</c:v>
                </c:pt>
                <c:pt idx="1944">
                  <c:v>511375.00001366</c:v>
                </c:pt>
                <c:pt idx="1945">
                  <c:v>475545.00003911898</c:v>
                </c:pt>
                <c:pt idx="1946">
                  <c:v>419435.00001162902</c:v>
                </c:pt>
                <c:pt idx="1947">
                  <c:v>385066.000005977</c:v>
                </c:pt>
                <c:pt idx="1948">
                  <c:v>371957.00000395498</c:v>
                </c:pt>
                <c:pt idx="1949">
                  <c:v>366347.00002214202</c:v>
                </c:pt>
                <c:pt idx="1950">
                  <c:v>470870.00001128297</c:v>
                </c:pt>
                <c:pt idx="1951">
                  <c:v>754558.000024362</c:v>
                </c:pt>
                <c:pt idx="1952">
                  <c:v>1256560.0000412001</c:v>
                </c:pt>
                <c:pt idx="1953">
                  <c:v>1372770.0000198099</c:v>
                </c:pt>
                <c:pt idx="1954">
                  <c:v>1261340.0000728101</c:v>
                </c:pt>
                <c:pt idx="1955">
                  <c:v>975355.00009286299</c:v>
                </c:pt>
                <c:pt idx="1956">
                  <c:v>845790.00007227203</c:v>
                </c:pt>
                <c:pt idx="1957">
                  <c:v>863328.00006239198</c:v>
                </c:pt>
                <c:pt idx="1958">
                  <c:v>1495450.00008507</c:v>
                </c:pt>
                <c:pt idx="1959">
                  <c:v>1598040.00000636</c:v>
                </c:pt>
                <c:pt idx="1960">
                  <c:v>1014530.00003578</c:v>
                </c:pt>
                <c:pt idx="1961">
                  <c:v>566144.00005606201</c:v>
                </c:pt>
                <c:pt idx="1962">
                  <c:v>389176.00003712799</c:v>
                </c:pt>
                <c:pt idx="1963">
                  <c:v>314312.00002060301</c:v>
                </c:pt>
                <c:pt idx="1964">
                  <c:v>280877.00001390598</c:v>
                </c:pt>
                <c:pt idx="1965">
                  <c:v>724737.00004230696</c:v>
                </c:pt>
                <c:pt idx="1966">
                  <c:v>976408.00004361803</c:v>
                </c:pt>
                <c:pt idx="1967">
                  <c:v>649927.00003319897</c:v>
                </c:pt>
                <c:pt idx="1968">
                  <c:v>560855.00005111704</c:v>
                </c:pt>
                <c:pt idx="1969">
                  <c:v>521423.00003506301</c:v>
                </c:pt>
                <c:pt idx="1970">
                  <c:v>468013.00003260397</c:v>
                </c:pt>
                <c:pt idx="1971">
                  <c:v>406614.00004038902</c:v>
                </c:pt>
                <c:pt idx="1972">
                  <c:v>354416.00001879298</c:v>
                </c:pt>
                <c:pt idx="1973">
                  <c:v>315786.00001745299</c:v>
                </c:pt>
                <c:pt idx="1974">
                  <c:v>288255.00001250202</c:v>
                </c:pt>
                <c:pt idx="1975">
                  <c:v>252070.00000640799</c:v>
                </c:pt>
                <c:pt idx="1976">
                  <c:v>240816.00001203801</c:v>
                </c:pt>
                <c:pt idx="1977">
                  <c:v>227257.00002084201</c:v>
                </c:pt>
                <c:pt idx="1978">
                  <c:v>214632.000009704</c:v>
                </c:pt>
                <c:pt idx="1979">
                  <c:v>191318.000003169</c:v>
                </c:pt>
                <c:pt idx="1980">
                  <c:v>195957.000016871</c:v>
                </c:pt>
                <c:pt idx="1981">
                  <c:v>196850.00000064299</c:v>
                </c:pt>
                <c:pt idx="1982">
                  <c:v>269351.00000704901</c:v>
                </c:pt>
                <c:pt idx="1983">
                  <c:v>379921.00002759899</c:v>
                </c:pt>
                <c:pt idx="1984">
                  <c:v>377821.00002910697</c:v>
                </c:pt>
                <c:pt idx="1985">
                  <c:v>352595.00002182001</c:v>
                </c:pt>
                <c:pt idx="1986">
                  <c:v>330542.00002138998</c:v>
                </c:pt>
                <c:pt idx="1987">
                  <c:v>316648.00002131599</c:v>
                </c:pt>
                <c:pt idx="1988">
                  <c:v>289440.00000944501</c:v>
                </c:pt>
                <c:pt idx="1989">
                  <c:v>278637.00001414202</c:v>
                </c:pt>
                <c:pt idx="1990">
                  <c:v>285976.00000273902</c:v>
                </c:pt>
                <c:pt idx="1991">
                  <c:v>267239.00001056498</c:v>
                </c:pt>
                <c:pt idx="1992">
                  <c:v>250830.000003222</c:v>
                </c:pt>
                <c:pt idx="1993">
                  <c:v>251934.00002347899</c:v>
                </c:pt>
                <c:pt idx="1994">
                  <c:v>227854.000002521</c:v>
                </c:pt>
                <c:pt idx="1995">
                  <c:v>230726.000018758</c:v>
                </c:pt>
                <c:pt idx="1996">
                  <c:v>221536.00001329501</c:v>
                </c:pt>
                <c:pt idx="1997">
                  <c:v>231388.00001820299</c:v>
                </c:pt>
                <c:pt idx="1998">
                  <c:v>220380.00001373101</c:v>
                </c:pt>
                <c:pt idx="1999">
                  <c:v>214367.00002110499</c:v>
                </c:pt>
                <c:pt idx="2000">
                  <c:v>207396.000000411</c:v>
                </c:pt>
                <c:pt idx="2001">
                  <c:v>209137.00000902201</c:v>
                </c:pt>
                <c:pt idx="2002">
                  <c:v>190639.00001884199</c:v>
                </c:pt>
                <c:pt idx="2003">
                  <c:v>191928.000005943</c:v>
                </c:pt>
                <c:pt idx="2004">
                  <c:v>193538.00000887099</c:v>
                </c:pt>
                <c:pt idx="2005">
                  <c:v>184574.00001446801</c:v>
                </c:pt>
                <c:pt idx="2006">
                  <c:v>180001.000011981</c:v>
                </c:pt>
                <c:pt idx="2007">
                  <c:v>175681.000009963</c:v>
                </c:pt>
                <c:pt idx="2008">
                  <c:v>178600.00000639999</c:v>
                </c:pt>
                <c:pt idx="2009">
                  <c:v>164203.00000493001</c:v>
                </c:pt>
                <c:pt idx="2010">
                  <c:v>165417.00000101401</c:v>
                </c:pt>
                <c:pt idx="2011">
                  <c:v>179126.00000656099</c:v>
                </c:pt>
                <c:pt idx="2012">
                  <c:v>159156.00001550801</c:v>
                </c:pt>
                <c:pt idx="2013">
                  <c:v>158986.000010032</c:v>
                </c:pt>
                <c:pt idx="2014">
                  <c:v>161487.000006719</c:v>
                </c:pt>
                <c:pt idx="2015">
                  <c:v>154920.00001141001</c:v>
                </c:pt>
                <c:pt idx="2016">
                  <c:v>159761.00001589599</c:v>
                </c:pt>
                <c:pt idx="2017">
                  <c:v>159838.00000760099</c:v>
                </c:pt>
                <c:pt idx="2018">
                  <c:v>129295.00000050401</c:v>
                </c:pt>
                <c:pt idx="2019">
                  <c:v>133563.00000602499</c:v>
                </c:pt>
                <c:pt idx="2020">
                  <c:v>144286.00000228101</c:v>
                </c:pt>
                <c:pt idx="2021">
                  <c:v>139959.00000817099</c:v>
                </c:pt>
                <c:pt idx="2022">
                  <c:v>126898.00000006</c:v>
                </c:pt>
                <c:pt idx="2023">
                  <c:v>138323.00001091301</c:v>
                </c:pt>
                <c:pt idx="2024">
                  <c:v>120284.000011428</c:v>
                </c:pt>
                <c:pt idx="2025">
                  <c:v>130842.000000906</c:v>
                </c:pt>
                <c:pt idx="2026">
                  <c:v>126641.000004574</c:v>
                </c:pt>
                <c:pt idx="2027">
                  <c:v>122578.000006235</c:v>
                </c:pt>
                <c:pt idx="2028">
                  <c:v>132914.00000932801</c:v>
                </c:pt>
                <c:pt idx="2029">
                  <c:v>121972.000007582</c:v>
                </c:pt>
                <c:pt idx="2030">
                  <c:v>133514.00001324</c:v>
                </c:pt>
                <c:pt idx="2031">
                  <c:v>120691.00000980801</c:v>
                </c:pt>
                <c:pt idx="2032">
                  <c:v>128952.00000114999</c:v>
                </c:pt>
                <c:pt idx="2033">
                  <c:v>123660.000011988</c:v>
                </c:pt>
                <c:pt idx="2034">
                  <c:v>112335.00000312401</c:v>
                </c:pt>
                <c:pt idx="2035">
                  <c:v>121200.000002909</c:v>
                </c:pt>
                <c:pt idx="2036">
                  <c:v>125131.000009072</c:v>
                </c:pt>
                <c:pt idx="2037">
                  <c:v>118246.000006057</c:v>
                </c:pt>
                <c:pt idx="2038">
                  <c:v>110506.00000455399</c:v>
                </c:pt>
                <c:pt idx="2039">
                  <c:v>113499.000004139</c:v>
                </c:pt>
                <c:pt idx="2040">
                  <c:v>111727.00000158499</c:v>
                </c:pt>
                <c:pt idx="2041">
                  <c:v>110243.00000706701</c:v>
                </c:pt>
                <c:pt idx="2042">
                  <c:v>103394.000003608</c:v>
                </c:pt>
                <c:pt idx="2043">
                  <c:v>99700.800000918505</c:v>
                </c:pt>
                <c:pt idx="2044">
                  <c:v>98105.900001312402</c:v>
                </c:pt>
                <c:pt idx="2045">
                  <c:v>105247.000008029</c:v>
                </c:pt>
                <c:pt idx="2046">
                  <c:v>101126.000002859</c:v>
                </c:pt>
                <c:pt idx="2047">
                  <c:v>98768.800004306599</c:v>
                </c:pt>
                <c:pt idx="2048">
                  <c:v>91810.100000311606</c:v>
                </c:pt>
                <c:pt idx="2049">
                  <c:v>98402.200004756</c:v>
                </c:pt>
                <c:pt idx="2050">
                  <c:v>94083.600008668494</c:v>
                </c:pt>
                <c:pt idx="2051">
                  <c:v>88093.400003825896</c:v>
                </c:pt>
                <c:pt idx="2052">
                  <c:v>89370.700004965096</c:v>
                </c:pt>
                <c:pt idx="2053">
                  <c:v>89149.000002912697</c:v>
                </c:pt>
                <c:pt idx="2054">
                  <c:v>90446.000002713001</c:v>
                </c:pt>
                <c:pt idx="2055">
                  <c:v>83101.900007590899</c:v>
                </c:pt>
                <c:pt idx="2056">
                  <c:v>83589.100004651904</c:v>
                </c:pt>
                <c:pt idx="2057">
                  <c:v>79442.500003964306</c:v>
                </c:pt>
                <c:pt idx="2058">
                  <c:v>85162.40000763</c:v>
                </c:pt>
                <c:pt idx="2059">
                  <c:v>76289.100001016399</c:v>
                </c:pt>
                <c:pt idx="2060">
                  <c:v>78923.300001071402</c:v>
                </c:pt>
                <c:pt idx="2061">
                  <c:v>81204.100003101601</c:v>
                </c:pt>
                <c:pt idx="2062">
                  <c:v>79104.500004447196</c:v>
                </c:pt>
                <c:pt idx="2063">
                  <c:v>77907.200003822494</c:v>
                </c:pt>
                <c:pt idx="2064">
                  <c:v>74634.100006924098</c:v>
                </c:pt>
                <c:pt idx="2065">
                  <c:v>78262.800002921998</c:v>
                </c:pt>
                <c:pt idx="2066">
                  <c:v>98285.100000703605</c:v>
                </c:pt>
                <c:pt idx="2067">
                  <c:v>113654.00000277199</c:v>
                </c:pt>
                <c:pt idx="2068">
                  <c:v>91502.500004657501</c:v>
                </c:pt>
                <c:pt idx="2069">
                  <c:v>80325.700001087796</c:v>
                </c:pt>
                <c:pt idx="2070">
                  <c:v>68797.800003656099</c:v>
                </c:pt>
                <c:pt idx="2071">
                  <c:v>56551.100005035398</c:v>
                </c:pt>
                <c:pt idx="2072">
                  <c:v>58898.700004620099</c:v>
                </c:pt>
                <c:pt idx="2073">
                  <c:v>51653.000001410801</c:v>
                </c:pt>
                <c:pt idx="2074">
                  <c:v>54375.600003442203</c:v>
                </c:pt>
                <c:pt idx="2075">
                  <c:v>48109.9000040467</c:v>
                </c:pt>
                <c:pt idx="2076">
                  <c:v>56448.900001037597</c:v>
                </c:pt>
                <c:pt idx="2077">
                  <c:v>53133.300000136602</c:v>
                </c:pt>
                <c:pt idx="2078">
                  <c:v>51609.600002656502</c:v>
                </c:pt>
                <c:pt idx="2079">
                  <c:v>50216.300001430202</c:v>
                </c:pt>
                <c:pt idx="2080">
                  <c:v>48659.900000467002</c:v>
                </c:pt>
                <c:pt idx="2081">
                  <c:v>50892.600004269203</c:v>
                </c:pt>
                <c:pt idx="2082">
                  <c:v>48431.6000047251</c:v>
                </c:pt>
                <c:pt idx="2083">
                  <c:v>48676.400004352399</c:v>
                </c:pt>
                <c:pt idx="2084">
                  <c:v>47681.9000041978</c:v>
                </c:pt>
                <c:pt idx="2085">
                  <c:v>46582.8000019338</c:v>
                </c:pt>
                <c:pt idx="2086">
                  <c:v>46577.400000080597</c:v>
                </c:pt>
                <c:pt idx="2087">
                  <c:v>43700.600001252104</c:v>
                </c:pt>
                <c:pt idx="2088">
                  <c:v>45262.200002905403</c:v>
                </c:pt>
                <c:pt idx="2089">
                  <c:v>46380.700003849102</c:v>
                </c:pt>
                <c:pt idx="2090">
                  <c:v>43381.000002825502</c:v>
                </c:pt>
                <c:pt idx="2091">
                  <c:v>43767.500003297602</c:v>
                </c:pt>
                <c:pt idx="2092">
                  <c:v>42425.800001254298</c:v>
                </c:pt>
                <c:pt idx="2093">
                  <c:v>41829.200002412603</c:v>
                </c:pt>
                <c:pt idx="2094">
                  <c:v>40668.100001755301</c:v>
                </c:pt>
                <c:pt idx="2095">
                  <c:v>39824.700000698598</c:v>
                </c:pt>
                <c:pt idx="2096">
                  <c:v>39281.7000008584</c:v>
                </c:pt>
                <c:pt idx="2097">
                  <c:v>37814.500002841</c:v>
                </c:pt>
                <c:pt idx="2098">
                  <c:v>37035.900002277202</c:v>
                </c:pt>
                <c:pt idx="2099">
                  <c:v>37918.200001259502</c:v>
                </c:pt>
                <c:pt idx="2100">
                  <c:v>36932.8000032739</c:v>
                </c:pt>
                <c:pt idx="2101">
                  <c:v>36952.900002426999</c:v>
                </c:pt>
                <c:pt idx="2102">
                  <c:v>34830.100000752303</c:v>
                </c:pt>
                <c:pt idx="2103">
                  <c:v>36418.000002952103</c:v>
                </c:pt>
                <c:pt idx="2104">
                  <c:v>35818.200003366597</c:v>
                </c:pt>
                <c:pt idx="2105">
                  <c:v>37248.100002146202</c:v>
                </c:pt>
                <c:pt idx="2106">
                  <c:v>35762.900001702103</c:v>
                </c:pt>
                <c:pt idx="2107">
                  <c:v>38521.800003275202</c:v>
                </c:pt>
                <c:pt idx="2108">
                  <c:v>35770.600001455801</c:v>
                </c:pt>
                <c:pt idx="2109">
                  <c:v>35147.700003359299</c:v>
                </c:pt>
                <c:pt idx="2110">
                  <c:v>34741.9000021459</c:v>
                </c:pt>
                <c:pt idx="2111">
                  <c:v>35200.200000522098</c:v>
                </c:pt>
                <c:pt idx="2112">
                  <c:v>35076.800000679403</c:v>
                </c:pt>
                <c:pt idx="2113">
                  <c:v>34026.000002336797</c:v>
                </c:pt>
                <c:pt idx="2114">
                  <c:v>31022.700000530702</c:v>
                </c:pt>
                <c:pt idx="2115">
                  <c:v>32383.600001918599</c:v>
                </c:pt>
                <c:pt idx="2116">
                  <c:v>31756.9000012457</c:v>
                </c:pt>
                <c:pt idx="2117">
                  <c:v>31125.900000145899</c:v>
                </c:pt>
                <c:pt idx="2118">
                  <c:v>28168.000002609599</c:v>
                </c:pt>
                <c:pt idx="2119">
                  <c:v>29577.500001747499</c:v>
                </c:pt>
                <c:pt idx="2120">
                  <c:v>29363.800001878299</c:v>
                </c:pt>
                <c:pt idx="2121">
                  <c:v>28858.8000020033</c:v>
                </c:pt>
                <c:pt idx="2122">
                  <c:v>28167.000001108401</c:v>
                </c:pt>
                <c:pt idx="2123">
                  <c:v>27196.700000182998</c:v>
                </c:pt>
                <c:pt idx="2124">
                  <c:v>26760.300000287702</c:v>
                </c:pt>
                <c:pt idx="2125">
                  <c:v>25381.300001004402</c:v>
                </c:pt>
                <c:pt idx="2126">
                  <c:v>25113.700001258701</c:v>
                </c:pt>
                <c:pt idx="2127">
                  <c:v>25602.900001539299</c:v>
                </c:pt>
                <c:pt idx="2128">
                  <c:v>25532.0000015431</c:v>
                </c:pt>
                <c:pt idx="2129">
                  <c:v>24532.6000022351</c:v>
                </c:pt>
                <c:pt idx="2130">
                  <c:v>23253.400000546</c:v>
                </c:pt>
                <c:pt idx="2131">
                  <c:v>24168.600001133</c:v>
                </c:pt>
                <c:pt idx="2132">
                  <c:v>23838.0000020363</c:v>
                </c:pt>
                <c:pt idx="2133">
                  <c:v>22954.100000698902</c:v>
                </c:pt>
                <c:pt idx="2134">
                  <c:v>24001.5000003969</c:v>
                </c:pt>
                <c:pt idx="2135">
                  <c:v>22289.1000013146</c:v>
                </c:pt>
                <c:pt idx="2136">
                  <c:v>22588.6000012898</c:v>
                </c:pt>
                <c:pt idx="2137">
                  <c:v>22188.400001159102</c:v>
                </c:pt>
                <c:pt idx="2138">
                  <c:v>21287.200000744298</c:v>
                </c:pt>
                <c:pt idx="2139">
                  <c:v>20289.600001152401</c:v>
                </c:pt>
                <c:pt idx="2140">
                  <c:v>20201.400001415001</c:v>
                </c:pt>
                <c:pt idx="2141">
                  <c:v>19463.4000004398</c:v>
                </c:pt>
                <c:pt idx="2142">
                  <c:v>18993.4000009956</c:v>
                </c:pt>
                <c:pt idx="2143">
                  <c:v>18109.100001061899</c:v>
                </c:pt>
                <c:pt idx="2144">
                  <c:v>18830.300001879401</c:v>
                </c:pt>
                <c:pt idx="2145">
                  <c:v>18450.900001218099</c:v>
                </c:pt>
                <c:pt idx="2146">
                  <c:v>18320.6000005801</c:v>
                </c:pt>
                <c:pt idx="2147">
                  <c:v>17470.7000009943</c:v>
                </c:pt>
                <c:pt idx="2148">
                  <c:v>18030.300001209001</c:v>
                </c:pt>
                <c:pt idx="2149">
                  <c:v>16901.600000763199</c:v>
                </c:pt>
                <c:pt idx="2150">
                  <c:v>16996.8000001537</c:v>
                </c:pt>
                <c:pt idx="2151">
                  <c:v>17637.100000402199</c:v>
                </c:pt>
                <c:pt idx="2152">
                  <c:v>16054.200000650701</c:v>
                </c:pt>
                <c:pt idx="2153">
                  <c:v>13559.700001032899</c:v>
                </c:pt>
                <c:pt idx="2154">
                  <c:v>16235.9000008802</c:v>
                </c:pt>
                <c:pt idx="2155">
                  <c:v>15700.4000013561</c:v>
                </c:pt>
                <c:pt idx="2156">
                  <c:v>15107.9000001513</c:v>
                </c:pt>
                <c:pt idx="2157">
                  <c:v>14355.900001300501</c:v>
                </c:pt>
                <c:pt idx="2158">
                  <c:v>14535.6000004375</c:v>
                </c:pt>
                <c:pt idx="2159">
                  <c:v>13809.1000009456</c:v>
                </c:pt>
                <c:pt idx="2160">
                  <c:v>14151.9000004641</c:v>
                </c:pt>
                <c:pt idx="2161">
                  <c:v>14283.1000008266</c:v>
                </c:pt>
                <c:pt idx="2162">
                  <c:v>13399.300000049099</c:v>
                </c:pt>
                <c:pt idx="2163">
                  <c:v>13676.800001103</c:v>
                </c:pt>
                <c:pt idx="2164">
                  <c:v>13012.1000000768</c:v>
                </c:pt>
                <c:pt idx="2165">
                  <c:v>13734.900000346601</c:v>
                </c:pt>
                <c:pt idx="2166">
                  <c:v>13138.8000010948</c:v>
                </c:pt>
                <c:pt idx="2167">
                  <c:v>12460.1000001966</c:v>
                </c:pt>
                <c:pt idx="2168">
                  <c:v>12101.3000009892</c:v>
                </c:pt>
                <c:pt idx="2169">
                  <c:v>12387.700000611399</c:v>
                </c:pt>
                <c:pt idx="2170">
                  <c:v>13212.5000008119</c:v>
                </c:pt>
                <c:pt idx="2171">
                  <c:v>12115.6000008356</c:v>
                </c:pt>
                <c:pt idx="2172">
                  <c:v>11127.500000808301</c:v>
                </c:pt>
                <c:pt idx="2173">
                  <c:v>11573.400001079999</c:v>
                </c:pt>
                <c:pt idx="2174">
                  <c:v>10251.800000142999</c:v>
                </c:pt>
                <c:pt idx="2175">
                  <c:v>10812.400000474099</c:v>
                </c:pt>
                <c:pt idx="2176">
                  <c:v>11118.400000567101</c:v>
                </c:pt>
                <c:pt idx="2177">
                  <c:v>10996.300000515301</c:v>
                </c:pt>
                <c:pt idx="2178">
                  <c:v>9483.4000006816696</c:v>
                </c:pt>
                <c:pt idx="2179">
                  <c:v>9489.1900003023802</c:v>
                </c:pt>
                <c:pt idx="2180">
                  <c:v>9847.2800008256399</c:v>
                </c:pt>
                <c:pt idx="2181">
                  <c:v>8782.9300000685907</c:v>
                </c:pt>
                <c:pt idx="2182">
                  <c:v>9813.4800007926096</c:v>
                </c:pt>
                <c:pt idx="2183">
                  <c:v>9059.8700002995192</c:v>
                </c:pt>
                <c:pt idx="2184">
                  <c:v>9781.6400001950296</c:v>
                </c:pt>
                <c:pt idx="2185">
                  <c:v>8585.2200000602406</c:v>
                </c:pt>
                <c:pt idx="2186">
                  <c:v>7981.4200000704996</c:v>
                </c:pt>
                <c:pt idx="2187">
                  <c:v>8472.5500002705794</c:v>
                </c:pt>
                <c:pt idx="2188">
                  <c:v>8785.1800007651309</c:v>
                </c:pt>
                <c:pt idx="2189">
                  <c:v>8916.1600004333995</c:v>
                </c:pt>
                <c:pt idx="2190">
                  <c:v>8753.8300001960506</c:v>
                </c:pt>
                <c:pt idx="2191">
                  <c:v>8027.9300007879401</c:v>
                </c:pt>
                <c:pt idx="2192">
                  <c:v>8253.2400001347796</c:v>
                </c:pt>
                <c:pt idx="2193">
                  <c:v>8470.8200008112399</c:v>
                </c:pt>
                <c:pt idx="2194">
                  <c:v>7891.4300002091604</c:v>
                </c:pt>
                <c:pt idx="2195">
                  <c:v>7819.4000004434602</c:v>
                </c:pt>
                <c:pt idx="2196">
                  <c:v>7487.9700001761703</c:v>
                </c:pt>
                <c:pt idx="2197">
                  <c:v>6778.1100005676599</c:v>
                </c:pt>
                <c:pt idx="2198">
                  <c:v>7691.4000006384003</c:v>
                </c:pt>
                <c:pt idx="2199">
                  <c:v>6648.7800003024704</c:v>
                </c:pt>
                <c:pt idx="2200">
                  <c:v>7698.5900004625701</c:v>
                </c:pt>
                <c:pt idx="2201">
                  <c:v>6991.4900006981998</c:v>
                </c:pt>
                <c:pt idx="2202">
                  <c:v>7212.5300004661403</c:v>
                </c:pt>
                <c:pt idx="2203">
                  <c:v>6519.9800005571497</c:v>
                </c:pt>
                <c:pt idx="2204">
                  <c:v>6124.2500004128697</c:v>
                </c:pt>
                <c:pt idx="2205">
                  <c:v>6503.5100000994498</c:v>
                </c:pt>
                <c:pt idx="2206">
                  <c:v>6829.4800001568001</c:v>
                </c:pt>
                <c:pt idx="2207">
                  <c:v>5572.10000053773</c:v>
                </c:pt>
                <c:pt idx="2208">
                  <c:v>7537.3100002780002</c:v>
                </c:pt>
                <c:pt idx="2209">
                  <c:v>16012.400001558301</c:v>
                </c:pt>
                <c:pt idx="2210">
                  <c:v>143410.00000325701</c:v>
                </c:pt>
                <c:pt idx="2211">
                  <c:v>244730.000002538</c:v>
                </c:pt>
                <c:pt idx="2212">
                  <c:v>173928.000001059</c:v>
                </c:pt>
                <c:pt idx="2213">
                  <c:v>361580.00001245301</c:v>
                </c:pt>
                <c:pt idx="2214">
                  <c:v>732241.00002668996</c:v>
                </c:pt>
                <c:pt idx="2215">
                  <c:v>554587.00002183905</c:v>
                </c:pt>
                <c:pt idx="2216">
                  <c:v>336304.00001942198</c:v>
                </c:pt>
                <c:pt idx="2217">
                  <c:v>208452.000008879</c:v>
                </c:pt>
                <c:pt idx="2218">
                  <c:v>101384.00000395501</c:v>
                </c:pt>
                <c:pt idx="2219">
                  <c:v>64113.000000725602</c:v>
                </c:pt>
                <c:pt idx="2220">
                  <c:v>40948.400000235699</c:v>
                </c:pt>
                <c:pt idx="2221">
                  <c:v>43278.900001710601</c:v>
                </c:pt>
                <c:pt idx="2222">
                  <c:v>47041.500004490197</c:v>
                </c:pt>
                <c:pt idx="2223">
                  <c:v>33613.200002556499</c:v>
                </c:pt>
                <c:pt idx="2224">
                  <c:v>27601.700001015099</c:v>
                </c:pt>
                <c:pt idx="2225">
                  <c:v>21405.000000726799</c:v>
                </c:pt>
                <c:pt idx="2226">
                  <c:v>17811.2000016901</c:v>
                </c:pt>
                <c:pt idx="2227">
                  <c:v>16003.100001499201</c:v>
                </c:pt>
                <c:pt idx="2228">
                  <c:v>15134.0000001718</c:v>
                </c:pt>
                <c:pt idx="2229">
                  <c:v>13762.400001185</c:v>
                </c:pt>
                <c:pt idx="2230">
                  <c:v>13213.300001269799</c:v>
                </c:pt>
                <c:pt idx="2231">
                  <c:v>12938.5000001916</c:v>
                </c:pt>
                <c:pt idx="2232">
                  <c:v>12937.4000002746</c:v>
                </c:pt>
                <c:pt idx="2233">
                  <c:v>11055.500000100599</c:v>
                </c:pt>
                <c:pt idx="2234">
                  <c:v>10328.2000006341</c:v>
                </c:pt>
                <c:pt idx="2235">
                  <c:v>10741.0000003677</c:v>
                </c:pt>
                <c:pt idx="2236">
                  <c:v>10156.000000838199</c:v>
                </c:pt>
                <c:pt idx="2237">
                  <c:v>9300.4700007575702</c:v>
                </c:pt>
                <c:pt idx="2238">
                  <c:v>9998.3800009073602</c:v>
                </c:pt>
                <c:pt idx="2239">
                  <c:v>9134.8200002877493</c:v>
                </c:pt>
                <c:pt idx="2240">
                  <c:v>9512.0400008881297</c:v>
                </c:pt>
                <c:pt idx="2241">
                  <c:v>8803.5400001382895</c:v>
                </c:pt>
                <c:pt idx="2242">
                  <c:v>8831.4800000998293</c:v>
                </c:pt>
                <c:pt idx="2243">
                  <c:v>8452.3200006678999</c:v>
                </c:pt>
                <c:pt idx="2244">
                  <c:v>8296.3700004222792</c:v>
                </c:pt>
                <c:pt idx="2245">
                  <c:v>7874.0500000734601</c:v>
                </c:pt>
                <c:pt idx="2246">
                  <c:v>7924.66000000444</c:v>
                </c:pt>
                <c:pt idx="2247">
                  <c:v>7810.8100000578897</c:v>
                </c:pt>
                <c:pt idx="2248">
                  <c:v>7464.8300003144705</c:v>
                </c:pt>
                <c:pt idx="2249">
                  <c:v>7433.4200004340701</c:v>
                </c:pt>
                <c:pt idx="2250">
                  <c:v>6978.7200002829304</c:v>
                </c:pt>
                <c:pt idx="2251">
                  <c:v>6565.4800001019003</c:v>
                </c:pt>
                <c:pt idx="2252">
                  <c:v>6621.4800004687804</c:v>
                </c:pt>
                <c:pt idx="2253">
                  <c:v>6394.9700000834</c:v>
                </c:pt>
                <c:pt idx="2254">
                  <c:v>6502.3800004601899</c:v>
                </c:pt>
                <c:pt idx="2255">
                  <c:v>6719.3700000467197</c:v>
                </c:pt>
                <c:pt idx="2256">
                  <c:v>6149.2300005218704</c:v>
                </c:pt>
                <c:pt idx="2257">
                  <c:v>5784.5500005534996</c:v>
                </c:pt>
                <c:pt idx="2258">
                  <c:v>5983.2100003373598</c:v>
                </c:pt>
                <c:pt idx="2259">
                  <c:v>6648.85000047229</c:v>
                </c:pt>
                <c:pt idx="2260">
                  <c:v>5638.0200002518304</c:v>
                </c:pt>
                <c:pt idx="2261">
                  <c:v>5354.9700005100603</c:v>
                </c:pt>
                <c:pt idx="2262">
                  <c:v>5509.4100004598304</c:v>
                </c:pt>
                <c:pt idx="2263">
                  <c:v>5324.3900004183997</c:v>
                </c:pt>
                <c:pt idx="2264">
                  <c:v>5293.5600004903999</c:v>
                </c:pt>
                <c:pt idx="2265">
                  <c:v>5134.9800000588402</c:v>
                </c:pt>
                <c:pt idx="2266">
                  <c:v>4842.8000000360998</c:v>
                </c:pt>
                <c:pt idx="2267">
                  <c:v>4736.7500003120804</c:v>
                </c:pt>
                <c:pt idx="2268">
                  <c:v>5142.4200001195404</c:v>
                </c:pt>
                <c:pt idx="2269">
                  <c:v>4804.8500004396901</c:v>
                </c:pt>
                <c:pt idx="2270">
                  <c:v>4921.9400003582296</c:v>
                </c:pt>
                <c:pt idx="2271">
                  <c:v>4377.8000000146903</c:v>
                </c:pt>
                <c:pt idx="2272">
                  <c:v>4592.2200002884101</c:v>
                </c:pt>
                <c:pt idx="2273">
                  <c:v>4177.2700002116999</c:v>
                </c:pt>
                <c:pt idx="2274">
                  <c:v>4209.1900003506498</c:v>
                </c:pt>
                <c:pt idx="2275">
                  <c:v>4147.4900003678304</c:v>
                </c:pt>
                <c:pt idx="2276">
                  <c:v>3521.8300003104</c:v>
                </c:pt>
                <c:pt idx="2277">
                  <c:v>4383.2500004089197</c:v>
                </c:pt>
                <c:pt idx="2278">
                  <c:v>4398.5200000465202</c:v>
                </c:pt>
                <c:pt idx="2279">
                  <c:v>3969.3800003524598</c:v>
                </c:pt>
                <c:pt idx="2280">
                  <c:v>3561.0100001781798</c:v>
                </c:pt>
                <c:pt idx="2281">
                  <c:v>3989.6600000713302</c:v>
                </c:pt>
                <c:pt idx="2282">
                  <c:v>3813.4800002402699</c:v>
                </c:pt>
                <c:pt idx="2283">
                  <c:v>3346.7200002118698</c:v>
                </c:pt>
                <c:pt idx="2284">
                  <c:v>3057.5100001338801</c:v>
                </c:pt>
                <c:pt idx="2285">
                  <c:v>3266.16000032488</c:v>
                </c:pt>
                <c:pt idx="2286">
                  <c:v>2705.9000001537702</c:v>
                </c:pt>
                <c:pt idx="2287">
                  <c:v>3384.24000017251</c:v>
                </c:pt>
                <c:pt idx="2288">
                  <c:v>3003.95000003522</c:v>
                </c:pt>
                <c:pt idx="2289">
                  <c:v>3014.8900000373401</c:v>
                </c:pt>
                <c:pt idx="2290">
                  <c:v>3358.05000022791</c:v>
                </c:pt>
                <c:pt idx="2291">
                  <c:v>3018.42000019938</c:v>
                </c:pt>
                <c:pt idx="2292">
                  <c:v>2924.7400002296699</c:v>
                </c:pt>
                <c:pt idx="2293">
                  <c:v>2782.14000026233</c:v>
                </c:pt>
                <c:pt idx="2294">
                  <c:v>3058.9800000597102</c:v>
                </c:pt>
                <c:pt idx="2295">
                  <c:v>2463.1000002415699</c:v>
                </c:pt>
                <c:pt idx="2296">
                  <c:v>2225.7300000708701</c:v>
                </c:pt>
                <c:pt idx="2297">
                  <c:v>2684.3800000850401</c:v>
                </c:pt>
                <c:pt idx="2298">
                  <c:v>3093.5100000607699</c:v>
                </c:pt>
                <c:pt idx="2299">
                  <c:v>2293.7500001809399</c:v>
                </c:pt>
                <c:pt idx="2300">
                  <c:v>2353.7200000192101</c:v>
                </c:pt>
                <c:pt idx="2301">
                  <c:v>2352.4000001598401</c:v>
                </c:pt>
                <c:pt idx="2302">
                  <c:v>2213.7400001139399</c:v>
                </c:pt>
                <c:pt idx="2303">
                  <c:v>2355.6800001818301</c:v>
                </c:pt>
                <c:pt idx="2304">
                  <c:v>2350.6200001293701</c:v>
                </c:pt>
                <c:pt idx="2305">
                  <c:v>2145.3200001142</c:v>
                </c:pt>
                <c:pt idx="2306">
                  <c:v>2344.49000018272</c:v>
                </c:pt>
                <c:pt idx="2307">
                  <c:v>2135.82000015105</c:v>
                </c:pt>
                <c:pt idx="2308">
                  <c:v>2394.7400000408802</c:v>
                </c:pt>
                <c:pt idx="2309">
                  <c:v>1951.9400000962501</c:v>
                </c:pt>
                <c:pt idx="2310">
                  <c:v>2145.5400001499902</c:v>
                </c:pt>
                <c:pt idx="2311">
                  <c:v>2131.5900000064598</c:v>
                </c:pt>
                <c:pt idx="2312">
                  <c:v>2072.8400000547399</c:v>
                </c:pt>
                <c:pt idx="2313">
                  <c:v>2218.2400001402498</c:v>
                </c:pt>
                <c:pt idx="2314">
                  <c:v>1993.6500001806801</c:v>
                </c:pt>
                <c:pt idx="2315">
                  <c:v>1936.87000013895</c:v>
                </c:pt>
                <c:pt idx="2316">
                  <c:v>1816.34000005546</c:v>
                </c:pt>
                <c:pt idx="2317">
                  <c:v>1590.33000000535</c:v>
                </c:pt>
                <c:pt idx="2318">
                  <c:v>1576.3000000121499</c:v>
                </c:pt>
                <c:pt idx="2319">
                  <c:v>1674.34000003654</c:v>
                </c:pt>
                <c:pt idx="2320">
                  <c:v>1895.3300000741399</c:v>
                </c:pt>
                <c:pt idx="2321">
                  <c:v>1756.0500000931199</c:v>
                </c:pt>
                <c:pt idx="2322">
                  <c:v>1804.4200000911601</c:v>
                </c:pt>
                <c:pt idx="2323">
                  <c:v>1778.85000007901</c:v>
                </c:pt>
                <c:pt idx="2324">
                  <c:v>1469.70000006946</c:v>
                </c:pt>
                <c:pt idx="2325">
                  <c:v>1571.3900000455601</c:v>
                </c:pt>
                <c:pt idx="2326">
                  <c:v>1504.4100001361901</c:v>
                </c:pt>
                <c:pt idx="2327">
                  <c:v>1653.3700000527101</c:v>
                </c:pt>
                <c:pt idx="2328">
                  <c:v>1464.9400001188301</c:v>
                </c:pt>
                <c:pt idx="2329">
                  <c:v>1564.1500000717999</c:v>
                </c:pt>
                <c:pt idx="2330">
                  <c:v>1715.96000015762</c:v>
                </c:pt>
                <c:pt idx="2331">
                  <c:v>1062.0900000664501</c:v>
                </c:pt>
                <c:pt idx="2332">
                  <c:v>1428.99000009527</c:v>
                </c:pt>
                <c:pt idx="2333">
                  <c:v>1471.5200001143501</c:v>
                </c:pt>
                <c:pt idx="2334">
                  <c:v>1334.4100000405001</c:v>
                </c:pt>
                <c:pt idx="2335">
                  <c:v>1295.3900000772001</c:v>
                </c:pt>
                <c:pt idx="2336">
                  <c:v>1365.0900001273701</c:v>
                </c:pt>
                <c:pt idx="2337">
                  <c:v>1162.63000002322</c:v>
                </c:pt>
                <c:pt idx="2338">
                  <c:v>1404.39000002695</c:v>
                </c:pt>
                <c:pt idx="2339">
                  <c:v>1018.94000007323</c:v>
                </c:pt>
                <c:pt idx="2340">
                  <c:v>1432.5700000424499</c:v>
                </c:pt>
                <c:pt idx="2341">
                  <c:v>1189.17000008902</c:v>
                </c:pt>
                <c:pt idx="2342">
                  <c:v>1079.12000009135</c:v>
                </c:pt>
                <c:pt idx="2343">
                  <c:v>1164.9300000056301</c:v>
                </c:pt>
                <c:pt idx="2344">
                  <c:v>1161.24000004405</c:v>
                </c:pt>
                <c:pt idx="2345">
                  <c:v>1341.2800000632401</c:v>
                </c:pt>
                <c:pt idx="2346">
                  <c:v>1209.09000002435</c:v>
                </c:pt>
                <c:pt idx="2347">
                  <c:v>1130.55000006091</c:v>
                </c:pt>
                <c:pt idx="2348">
                  <c:v>1033.54000005375</c:v>
                </c:pt>
                <c:pt idx="2349">
                  <c:v>1164.06000009319</c:v>
                </c:pt>
                <c:pt idx="2350">
                  <c:v>1767.27000000828</c:v>
                </c:pt>
                <c:pt idx="2351">
                  <c:v>3003.5100001286301</c:v>
                </c:pt>
                <c:pt idx="2352">
                  <c:v>3449.1400003323301</c:v>
                </c:pt>
                <c:pt idx="2353">
                  <c:v>2565.6000002382102</c:v>
                </c:pt>
                <c:pt idx="2354">
                  <c:v>1703.8600001556599</c:v>
                </c:pt>
                <c:pt idx="2355">
                  <c:v>1349.46000004454</c:v>
                </c:pt>
                <c:pt idx="2356">
                  <c:v>114820.000006024</c:v>
                </c:pt>
                <c:pt idx="2357">
                  <c:v>659767.00000237406</c:v>
                </c:pt>
                <c:pt idx="2358">
                  <c:v>906344.00007026899</c:v>
                </c:pt>
                <c:pt idx="2359">
                  <c:v>647258.00003751495</c:v>
                </c:pt>
                <c:pt idx="2360">
                  <c:v>432181.000002969</c:v>
                </c:pt>
                <c:pt idx="2361">
                  <c:v>291452.00002502702</c:v>
                </c:pt>
                <c:pt idx="2362">
                  <c:v>208171.000003864</c:v>
                </c:pt>
                <c:pt idx="2363">
                  <c:v>176114.00000181899</c:v>
                </c:pt>
                <c:pt idx="2364">
                  <c:v>167643.00001424699</c:v>
                </c:pt>
                <c:pt idx="2365">
                  <c:v>151936.00001332199</c:v>
                </c:pt>
                <c:pt idx="2366">
                  <c:v>150189.000008337</c:v>
                </c:pt>
                <c:pt idx="2367">
                  <c:v>147200.000014463</c:v>
                </c:pt>
                <c:pt idx="2368">
                  <c:v>141285.00000685701</c:v>
                </c:pt>
                <c:pt idx="2369">
                  <c:v>127636.000009422</c:v>
                </c:pt>
                <c:pt idx="2370">
                  <c:v>146843.00000163601</c:v>
                </c:pt>
                <c:pt idx="2371">
                  <c:v>141809.000008906</c:v>
                </c:pt>
                <c:pt idx="2372">
                  <c:v>171833.00000659699</c:v>
                </c:pt>
                <c:pt idx="2373">
                  <c:v>207344.00001909799</c:v>
                </c:pt>
                <c:pt idx="2374">
                  <c:v>253984.00002248</c:v>
                </c:pt>
                <c:pt idx="2375">
                  <c:v>281360.00000890502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F6B-4D73-982E-22527ED398F8}"/>
            </c:ext>
          </c:extLst>
        </c:ser>
        <c:ser>
          <c:idx val="0"/>
          <c:order val="1"/>
          <c:tx>
            <c:v>IRE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IRE!$A$2:$A$1631</c:f>
              <c:numCache>
                <c:formatCode>dd/mm/yyyy\ \ hh:mm:ss\ </c:formatCode>
                <c:ptCount val="1630"/>
                <c:pt idx="0">
                  <c:v>43092.041875000003</c:v>
                </c:pt>
                <c:pt idx="1">
                  <c:v>43092.052303240744</c:v>
                </c:pt>
                <c:pt idx="2">
                  <c:v>43092.062719907415</c:v>
                </c:pt>
                <c:pt idx="3">
                  <c:v>43092.073125000003</c:v>
                </c:pt>
                <c:pt idx="4">
                  <c:v>43092.083541666674</c:v>
                </c:pt>
                <c:pt idx="5">
                  <c:v>43092.093958333338</c:v>
                </c:pt>
                <c:pt idx="6">
                  <c:v>43092.104375000003</c:v>
                </c:pt>
                <c:pt idx="7">
                  <c:v>43092.114803240744</c:v>
                </c:pt>
                <c:pt idx="8">
                  <c:v>43092.125208333338</c:v>
                </c:pt>
                <c:pt idx="9">
                  <c:v>43092.135636574079</c:v>
                </c:pt>
                <c:pt idx="10">
                  <c:v>43092.146041666674</c:v>
                </c:pt>
                <c:pt idx="11">
                  <c:v>43092.156481481485</c:v>
                </c:pt>
                <c:pt idx="12">
                  <c:v>43092.166875000003</c:v>
                </c:pt>
                <c:pt idx="13">
                  <c:v>43092.177326388897</c:v>
                </c:pt>
                <c:pt idx="14">
                  <c:v>43092.187719907415</c:v>
                </c:pt>
                <c:pt idx="15">
                  <c:v>43092.198136574079</c:v>
                </c:pt>
                <c:pt idx="16">
                  <c:v>43092.208541666674</c:v>
                </c:pt>
                <c:pt idx="17">
                  <c:v>43092.218969907415</c:v>
                </c:pt>
                <c:pt idx="18">
                  <c:v>43092.229375000003</c:v>
                </c:pt>
                <c:pt idx="19">
                  <c:v>43092.239791666674</c:v>
                </c:pt>
                <c:pt idx="20">
                  <c:v>43092.250208333338</c:v>
                </c:pt>
                <c:pt idx="21">
                  <c:v>43092.260636574079</c:v>
                </c:pt>
                <c:pt idx="22">
                  <c:v>43092.271041666674</c:v>
                </c:pt>
                <c:pt idx="23">
                  <c:v>43092.281469907415</c:v>
                </c:pt>
                <c:pt idx="24">
                  <c:v>43092.291875000003</c:v>
                </c:pt>
                <c:pt idx="25">
                  <c:v>43092.302291666674</c:v>
                </c:pt>
                <c:pt idx="26">
                  <c:v>43092.312708333338</c:v>
                </c:pt>
                <c:pt idx="27">
                  <c:v>43092.323136574079</c:v>
                </c:pt>
                <c:pt idx="28">
                  <c:v>43092.333541666674</c:v>
                </c:pt>
                <c:pt idx="29">
                  <c:v>43092.343958333338</c:v>
                </c:pt>
                <c:pt idx="30">
                  <c:v>43092.354386574079</c:v>
                </c:pt>
                <c:pt idx="31">
                  <c:v>43092.364791666674</c:v>
                </c:pt>
                <c:pt idx="32">
                  <c:v>43092.375208333338</c:v>
                </c:pt>
                <c:pt idx="33">
                  <c:v>43092.385636574079</c:v>
                </c:pt>
                <c:pt idx="34">
                  <c:v>43092.396041666674</c:v>
                </c:pt>
                <c:pt idx="35">
                  <c:v>43092.406469907415</c:v>
                </c:pt>
                <c:pt idx="36">
                  <c:v>43092.416875000003</c:v>
                </c:pt>
                <c:pt idx="37">
                  <c:v>43092.427303240744</c:v>
                </c:pt>
                <c:pt idx="38">
                  <c:v>43092.437719907415</c:v>
                </c:pt>
                <c:pt idx="39">
                  <c:v>43092.448159722226</c:v>
                </c:pt>
                <c:pt idx="40">
                  <c:v>43092.458541666674</c:v>
                </c:pt>
                <c:pt idx="41">
                  <c:v>43092.468958333338</c:v>
                </c:pt>
                <c:pt idx="42">
                  <c:v>43092.479386574079</c:v>
                </c:pt>
                <c:pt idx="43">
                  <c:v>43092.489791666674</c:v>
                </c:pt>
                <c:pt idx="44">
                  <c:v>43092.500208333338</c:v>
                </c:pt>
                <c:pt idx="45">
                  <c:v>43092.510625000003</c:v>
                </c:pt>
                <c:pt idx="46">
                  <c:v>43092.52106481482</c:v>
                </c:pt>
                <c:pt idx="47">
                  <c:v>43092.531469907415</c:v>
                </c:pt>
                <c:pt idx="48">
                  <c:v>43092.541909722226</c:v>
                </c:pt>
                <c:pt idx="49">
                  <c:v>43092.552291666674</c:v>
                </c:pt>
                <c:pt idx="50">
                  <c:v>43092.562743055561</c:v>
                </c:pt>
                <c:pt idx="51">
                  <c:v>43092.573125000003</c:v>
                </c:pt>
                <c:pt idx="52">
                  <c:v>43092.583541666674</c:v>
                </c:pt>
                <c:pt idx="53">
                  <c:v>43092.593969907415</c:v>
                </c:pt>
                <c:pt idx="54">
                  <c:v>43092.604409722226</c:v>
                </c:pt>
                <c:pt idx="55">
                  <c:v>43092.614791666674</c:v>
                </c:pt>
                <c:pt idx="56">
                  <c:v>43092.625208333338</c:v>
                </c:pt>
                <c:pt idx="57">
                  <c:v>43092.635636574079</c:v>
                </c:pt>
                <c:pt idx="58">
                  <c:v>43092.64606481482</c:v>
                </c:pt>
                <c:pt idx="59">
                  <c:v>43092.656458333338</c:v>
                </c:pt>
                <c:pt idx="60">
                  <c:v>43092.666875000003</c:v>
                </c:pt>
                <c:pt idx="61">
                  <c:v>43092.677303240744</c:v>
                </c:pt>
                <c:pt idx="62">
                  <c:v>43092.687719907415</c:v>
                </c:pt>
                <c:pt idx="63">
                  <c:v>43092.698125000003</c:v>
                </c:pt>
                <c:pt idx="64">
                  <c:v>43092.708553240744</c:v>
                </c:pt>
                <c:pt idx="65">
                  <c:v>43092.718958333338</c:v>
                </c:pt>
                <c:pt idx="66">
                  <c:v>43092.729386574079</c:v>
                </c:pt>
                <c:pt idx="67">
                  <c:v>43092.739837962967</c:v>
                </c:pt>
                <c:pt idx="68">
                  <c:v>43092.750208333338</c:v>
                </c:pt>
                <c:pt idx="69">
                  <c:v>43092.760636574079</c:v>
                </c:pt>
                <c:pt idx="70">
                  <c:v>43092.771041666674</c:v>
                </c:pt>
                <c:pt idx="71">
                  <c:v>43092.781458333338</c:v>
                </c:pt>
                <c:pt idx="72">
                  <c:v>43092.791898148156</c:v>
                </c:pt>
                <c:pt idx="73">
                  <c:v>43092.802291666674</c:v>
                </c:pt>
                <c:pt idx="74">
                  <c:v>43092.812708333338</c:v>
                </c:pt>
                <c:pt idx="75">
                  <c:v>43092.823125000003</c:v>
                </c:pt>
                <c:pt idx="76">
                  <c:v>43092.833541666674</c:v>
                </c:pt>
                <c:pt idx="77">
                  <c:v>43092.843969907415</c:v>
                </c:pt>
                <c:pt idx="78">
                  <c:v>43092.854375000003</c:v>
                </c:pt>
                <c:pt idx="79">
                  <c:v>43092.864791666674</c:v>
                </c:pt>
                <c:pt idx="80">
                  <c:v>43092.875219907415</c:v>
                </c:pt>
                <c:pt idx="81">
                  <c:v>43092.885625000003</c:v>
                </c:pt>
                <c:pt idx="82">
                  <c:v>43092.896053240744</c:v>
                </c:pt>
                <c:pt idx="83">
                  <c:v>43092.906469907415</c:v>
                </c:pt>
                <c:pt idx="84">
                  <c:v>43092.916875000003</c:v>
                </c:pt>
                <c:pt idx="85">
                  <c:v>43092.927303240744</c:v>
                </c:pt>
                <c:pt idx="86">
                  <c:v>43092.937719907415</c:v>
                </c:pt>
                <c:pt idx="87">
                  <c:v>43092.948136574079</c:v>
                </c:pt>
                <c:pt idx="88">
                  <c:v>43092.958541666674</c:v>
                </c:pt>
                <c:pt idx="89">
                  <c:v>43092.968969907415</c:v>
                </c:pt>
                <c:pt idx="90">
                  <c:v>43092.979375000003</c:v>
                </c:pt>
                <c:pt idx="91">
                  <c:v>43092.989803240744</c:v>
                </c:pt>
                <c:pt idx="92">
                  <c:v>43093.000219907415</c:v>
                </c:pt>
                <c:pt idx="93">
                  <c:v>43093.010625000003</c:v>
                </c:pt>
                <c:pt idx="94">
                  <c:v>43093.021041666674</c:v>
                </c:pt>
                <c:pt idx="95">
                  <c:v>43093.031458333338</c:v>
                </c:pt>
                <c:pt idx="96">
                  <c:v>43093.041875000003</c:v>
                </c:pt>
                <c:pt idx="97">
                  <c:v>43093.052326388897</c:v>
                </c:pt>
                <c:pt idx="98">
                  <c:v>43093.062708333338</c:v>
                </c:pt>
                <c:pt idx="99">
                  <c:v>43093.073136574079</c:v>
                </c:pt>
                <c:pt idx="100">
                  <c:v>43093.083541666674</c:v>
                </c:pt>
                <c:pt idx="101">
                  <c:v>43093.093981481485</c:v>
                </c:pt>
                <c:pt idx="102">
                  <c:v>43093.104386574079</c:v>
                </c:pt>
                <c:pt idx="103">
                  <c:v>43093.114791666674</c:v>
                </c:pt>
                <c:pt idx="104">
                  <c:v>43093.125208333338</c:v>
                </c:pt>
                <c:pt idx="105">
                  <c:v>43093.135625000003</c:v>
                </c:pt>
                <c:pt idx="106">
                  <c:v>43093.146053240744</c:v>
                </c:pt>
                <c:pt idx="107">
                  <c:v>43093.156458333338</c:v>
                </c:pt>
                <c:pt idx="108">
                  <c:v>43093.166875000003</c:v>
                </c:pt>
                <c:pt idx="109">
                  <c:v>43093.177291666674</c:v>
                </c:pt>
                <c:pt idx="110">
                  <c:v>43093.187719907415</c:v>
                </c:pt>
                <c:pt idx="111">
                  <c:v>43093.198125000003</c:v>
                </c:pt>
                <c:pt idx="112">
                  <c:v>43093.208553240744</c:v>
                </c:pt>
                <c:pt idx="113">
                  <c:v>43093.218958333338</c:v>
                </c:pt>
                <c:pt idx="114">
                  <c:v>43093.229375000003</c:v>
                </c:pt>
                <c:pt idx="115">
                  <c:v>43093.239791666674</c:v>
                </c:pt>
                <c:pt idx="116">
                  <c:v>43093.250219907415</c:v>
                </c:pt>
                <c:pt idx="117">
                  <c:v>43093.260625000003</c:v>
                </c:pt>
                <c:pt idx="118">
                  <c:v>43093.271041666674</c:v>
                </c:pt>
                <c:pt idx="119">
                  <c:v>43093.281481481485</c:v>
                </c:pt>
                <c:pt idx="120">
                  <c:v>43093.291875000003</c:v>
                </c:pt>
                <c:pt idx="121">
                  <c:v>43093.302303240744</c:v>
                </c:pt>
                <c:pt idx="122">
                  <c:v>43093.312708333338</c:v>
                </c:pt>
                <c:pt idx="123">
                  <c:v>43093.323125000003</c:v>
                </c:pt>
                <c:pt idx="124">
                  <c:v>43093.333541666674</c:v>
                </c:pt>
                <c:pt idx="125">
                  <c:v>43093.343969907415</c:v>
                </c:pt>
                <c:pt idx="126">
                  <c:v>43093.354386574079</c:v>
                </c:pt>
                <c:pt idx="127">
                  <c:v>43093.364791666674</c:v>
                </c:pt>
                <c:pt idx="128">
                  <c:v>43093.375208333338</c:v>
                </c:pt>
                <c:pt idx="129">
                  <c:v>43093.385659722226</c:v>
                </c:pt>
                <c:pt idx="130">
                  <c:v>43093.396053240744</c:v>
                </c:pt>
                <c:pt idx="131">
                  <c:v>43093.406458333338</c:v>
                </c:pt>
                <c:pt idx="132">
                  <c:v>43093.416886574079</c:v>
                </c:pt>
                <c:pt idx="133">
                  <c:v>43093.427291666674</c:v>
                </c:pt>
                <c:pt idx="134">
                  <c:v>43093.437708333338</c:v>
                </c:pt>
                <c:pt idx="135">
                  <c:v>43093.448125000003</c:v>
                </c:pt>
                <c:pt idx="136">
                  <c:v>43093.458553240744</c:v>
                </c:pt>
                <c:pt idx="137">
                  <c:v>43093.468958333338</c:v>
                </c:pt>
                <c:pt idx="138">
                  <c:v>43093.479375000003</c:v>
                </c:pt>
                <c:pt idx="139">
                  <c:v>43093.489791666674</c:v>
                </c:pt>
                <c:pt idx="140">
                  <c:v>43093.500208333338</c:v>
                </c:pt>
                <c:pt idx="141">
                  <c:v>43093.510636574079</c:v>
                </c:pt>
                <c:pt idx="142">
                  <c:v>43093.521041666674</c:v>
                </c:pt>
                <c:pt idx="143">
                  <c:v>43093.531469907415</c:v>
                </c:pt>
                <c:pt idx="144">
                  <c:v>43093.541875000003</c:v>
                </c:pt>
                <c:pt idx="145">
                  <c:v>43093.552291666674</c:v>
                </c:pt>
                <c:pt idx="146">
                  <c:v>43093.562708333338</c:v>
                </c:pt>
                <c:pt idx="147">
                  <c:v>43093.573136574079</c:v>
                </c:pt>
                <c:pt idx="148">
                  <c:v>43093.583541666674</c:v>
                </c:pt>
                <c:pt idx="149">
                  <c:v>43093.593958333338</c:v>
                </c:pt>
                <c:pt idx="150">
                  <c:v>43093.604375000003</c:v>
                </c:pt>
                <c:pt idx="151">
                  <c:v>43093.614803240744</c:v>
                </c:pt>
                <c:pt idx="152">
                  <c:v>43093.625208333338</c:v>
                </c:pt>
                <c:pt idx="153">
                  <c:v>43093.635625000003</c:v>
                </c:pt>
                <c:pt idx="154">
                  <c:v>43093.646053240744</c:v>
                </c:pt>
                <c:pt idx="155">
                  <c:v>43093.656458333338</c:v>
                </c:pt>
                <c:pt idx="156">
                  <c:v>43093.666886574079</c:v>
                </c:pt>
                <c:pt idx="157">
                  <c:v>43093.677291666674</c:v>
                </c:pt>
                <c:pt idx="158">
                  <c:v>43093.687708333338</c:v>
                </c:pt>
                <c:pt idx="159">
                  <c:v>43093.698136574079</c:v>
                </c:pt>
                <c:pt idx="160">
                  <c:v>43093.708541666674</c:v>
                </c:pt>
                <c:pt idx="161">
                  <c:v>43093.718981481485</c:v>
                </c:pt>
                <c:pt idx="162">
                  <c:v>43093.729375000003</c:v>
                </c:pt>
                <c:pt idx="163">
                  <c:v>43093.739803240744</c:v>
                </c:pt>
                <c:pt idx="164">
                  <c:v>43093.750219907415</c:v>
                </c:pt>
                <c:pt idx="165">
                  <c:v>43093.760625000003</c:v>
                </c:pt>
                <c:pt idx="166">
                  <c:v>43093.771053240744</c:v>
                </c:pt>
                <c:pt idx="167">
                  <c:v>43093.781469907415</c:v>
                </c:pt>
                <c:pt idx="168">
                  <c:v>43093.791875000003</c:v>
                </c:pt>
                <c:pt idx="169">
                  <c:v>43093.802326388897</c:v>
                </c:pt>
                <c:pt idx="170">
                  <c:v>43093.812719907415</c:v>
                </c:pt>
                <c:pt idx="171">
                  <c:v>43093.823148148156</c:v>
                </c:pt>
                <c:pt idx="172">
                  <c:v>43093.833553240744</c:v>
                </c:pt>
                <c:pt idx="173">
                  <c:v>43093.843969907415</c:v>
                </c:pt>
                <c:pt idx="174">
                  <c:v>43093.854375000003</c:v>
                </c:pt>
                <c:pt idx="175">
                  <c:v>43093.864803240744</c:v>
                </c:pt>
                <c:pt idx="176">
                  <c:v>43093.875208333338</c:v>
                </c:pt>
                <c:pt idx="177">
                  <c:v>43093.885625000003</c:v>
                </c:pt>
                <c:pt idx="178">
                  <c:v>43093.896053240744</c:v>
                </c:pt>
                <c:pt idx="179">
                  <c:v>43093.906458333338</c:v>
                </c:pt>
                <c:pt idx="180">
                  <c:v>43093.916875000003</c:v>
                </c:pt>
                <c:pt idx="181">
                  <c:v>43093.927303240744</c:v>
                </c:pt>
                <c:pt idx="182">
                  <c:v>43093.937731481485</c:v>
                </c:pt>
                <c:pt idx="183">
                  <c:v>43093.948136574079</c:v>
                </c:pt>
                <c:pt idx="184">
                  <c:v>43093.958541666674</c:v>
                </c:pt>
                <c:pt idx="185">
                  <c:v>43093.968958333338</c:v>
                </c:pt>
                <c:pt idx="186">
                  <c:v>43093.979375000003</c:v>
                </c:pt>
                <c:pt idx="187">
                  <c:v>43093.989803240744</c:v>
                </c:pt>
                <c:pt idx="188">
                  <c:v>43094.000196759262</c:v>
                </c:pt>
                <c:pt idx="189">
                  <c:v>43094.010636574079</c:v>
                </c:pt>
                <c:pt idx="190">
                  <c:v>43094.021041666674</c:v>
                </c:pt>
                <c:pt idx="191">
                  <c:v>43094.031469907415</c:v>
                </c:pt>
                <c:pt idx="192">
                  <c:v>43094.052303240744</c:v>
                </c:pt>
                <c:pt idx="193">
                  <c:v>43094.062708333338</c:v>
                </c:pt>
                <c:pt idx="194">
                  <c:v>43094.073125000003</c:v>
                </c:pt>
                <c:pt idx="195">
                  <c:v>43094.083587962967</c:v>
                </c:pt>
                <c:pt idx="196">
                  <c:v>43094.093958333338</c:v>
                </c:pt>
                <c:pt idx="197">
                  <c:v>43094.104375000003</c:v>
                </c:pt>
                <c:pt idx="198">
                  <c:v>43094.114791666674</c:v>
                </c:pt>
                <c:pt idx="199">
                  <c:v>43094.125219907415</c:v>
                </c:pt>
                <c:pt idx="200">
                  <c:v>43094.135625000003</c:v>
                </c:pt>
                <c:pt idx="201">
                  <c:v>43094.146041666674</c:v>
                </c:pt>
                <c:pt idx="202">
                  <c:v>43094.156458333338</c:v>
                </c:pt>
                <c:pt idx="203">
                  <c:v>43094.166921296302</c:v>
                </c:pt>
                <c:pt idx="204">
                  <c:v>43094.177291666674</c:v>
                </c:pt>
                <c:pt idx="205">
                  <c:v>43094.187708333338</c:v>
                </c:pt>
                <c:pt idx="206">
                  <c:v>43094.198136574079</c:v>
                </c:pt>
                <c:pt idx="207">
                  <c:v>43094.208541666674</c:v>
                </c:pt>
                <c:pt idx="208">
                  <c:v>43094.218969907415</c:v>
                </c:pt>
                <c:pt idx="209">
                  <c:v>43094.229375000003</c:v>
                </c:pt>
                <c:pt idx="210">
                  <c:v>43094.239791666674</c:v>
                </c:pt>
                <c:pt idx="211">
                  <c:v>43094.250219907415</c:v>
                </c:pt>
                <c:pt idx="212">
                  <c:v>43094.260625000003</c:v>
                </c:pt>
                <c:pt idx="213">
                  <c:v>43094.271053240744</c:v>
                </c:pt>
                <c:pt idx="214">
                  <c:v>43094.281458333338</c:v>
                </c:pt>
                <c:pt idx="215">
                  <c:v>43094.291875000003</c:v>
                </c:pt>
                <c:pt idx="216">
                  <c:v>43094.302303240744</c:v>
                </c:pt>
                <c:pt idx="217">
                  <c:v>43094.312719907415</c:v>
                </c:pt>
                <c:pt idx="218">
                  <c:v>43094.323125000003</c:v>
                </c:pt>
                <c:pt idx="219">
                  <c:v>43094.333541666674</c:v>
                </c:pt>
                <c:pt idx="220">
                  <c:v>43094.343969907415</c:v>
                </c:pt>
                <c:pt idx="221">
                  <c:v>43094.354386574079</c:v>
                </c:pt>
                <c:pt idx="222">
                  <c:v>43094.364791666674</c:v>
                </c:pt>
                <c:pt idx="223">
                  <c:v>43094.375208333338</c:v>
                </c:pt>
                <c:pt idx="224">
                  <c:v>43094.385636574079</c:v>
                </c:pt>
                <c:pt idx="225">
                  <c:v>43094.396041666674</c:v>
                </c:pt>
                <c:pt idx="226">
                  <c:v>43094.406516203708</c:v>
                </c:pt>
                <c:pt idx="227">
                  <c:v>43094.416875000003</c:v>
                </c:pt>
                <c:pt idx="228">
                  <c:v>43094.427291666674</c:v>
                </c:pt>
                <c:pt idx="229">
                  <c:v>43094.437708333338</c:v>
                </c:pt>
                <c:pt idx="230">
                  <c:v>43094.448136574079</c:v>
                </c:pt>
                <c:pt idx="231">
                  <c:v>43094.458587962967</c:v>
                </c:pt>
                <c:pt idx="232">
                  <c:v>43094.468958333338</c:v>
                </c:pt>
                <c:pt idx="233">
                  <c:v>43094.479375000003</c:v>
                </c:pt>
                <c:pt idx="234">
                  <c:v>43094.489791666674</c:v>
                </c:pt>
                <c:pt idx="235">
                  <c:v>43094.500219907415</c:v>
                </c:pt>
                <c:pt idx="236">
                  <c:v>43094.510659722226</c:v>
                </c:pt>
                <c:pt idx="237">
                  <c:v>43094.521041666674</c:v>
                </c:pt>
                <c:pt idx="238">
                  <c:v>43094.531458333338</c:v>
                </c:pt>
                <c:pt idx="239">
                  <c:v>43094.541875000003</c:v>
                </c:pt>
                <c:pt idx="240">
                  <c:v>43094.552303240744</c:v>
                </c:pt>
                <c:pt idx="241">
                  <c:v>43094.562743055561</c:v>
                </c:pt>
                <c:pt idx="242">
                  <c:v>43094.573125000003</c:v>
                </c:pt>
                <c:pt idx="243">
                  <c:v>43094.583541666674</c:v>
                </c:pt>
                <c:pt idx="244">
                  <c:v>43094.593969907415</c:v>
                </c:pt>
                <c:pt idx="245">
                  <c:v>43094.604375000003</c:v>
                </c:pt>
                <c:pt idx="246">
                  <c:v>43094.614849537043</c:v>
                </c:pt>
                <c:pt idx="247">
                  <c:v>43094.625208333338</c:v>
                </c:pt>
                <c:pt idx="248">
                  <c:v>43094.635625000003</c:v>
                </c:pt>
                <c:pt idx="249">
                  <c:v>43094.646041666674</c:v>
                </c:pt>
                <c:pt idx="250">
                  <c:v>43094.656458333338</c:v>
                </c:pt>
                <c:pt idx="251">
                  <c:v>43094.666875000003</c:v>
                </c:pt>
                <c:pt idx="252">
                  <c:v>43094.677291666674</c:v>
                </c:pt>
                <c:pt idx="253">
                  <c:v>43094.687719907415</c:v>
                </c:pt>
                <c:pt idx="254">
                  <c:v>43094.698125000003</c:v>
                </c:pt>
                <c:pt idx="255">
                  <c:v>43094.708541666674</c:v>
                </c:pt>
                <c:pt idx="256">
                  <c:v>43094.718958333338</c:v>
                </c:pt>
                <c:pt idx="257">
                  <c:v>43094.729375000003</c:v>
                </c:pt>
                <c:pt idx="258">
                  <c:v>43094.739791666674</c:v>
                </c:pt>
                <c:pt idx="259">
                  <c:v>43094.750219907415</c:v>
                </c:pt>
                <c:pt idx="260">
                  <c:v>43094.760625000003</c:v>
                </c:pt>
                <c:pt idx="261">
                  <c:v>43094.771041666674</c:v>
                </c:pt>
                <c:pt idx="262">
                  <c:v>43094.781458333338</c:v>
                </c:pt>
                <c:pt idx="263">
                  <c:v>43094.791875000003</c:v>
                </c:pt>
                <c:pt idx="264">
                  <c:v>43094.802326388897</c:v>
                </c:pt>
                <c:pt idx="265">
                  <c:v>43094.812708333338</c:v>
                </c:pt>
                <c:pt idx="266">
                  <c:v>43094.823136574079</c:v>
                </c:pt>
                <c:pt idx="267">
                  <c:v>43094.833541666674</c:v>
                </c:pt>
                <c:pt idx="268">
                  <c:v>43094.843958333338</c:v>
                </c:pt>
                <c:pt idx="269">
                  <c:v>43094.854398148156</c:v>
                </c:pt>
                <c:pt idx="270">
                  <c:v>43094.864791666674</c:v>
                </c:pt>
                <c:pt idx="271">
                  <c:v>43094.875208333338</c:v>
                </c:pt>
                <c:pt idx="272">
                  <c:v>43094.885636574079</c:v>
                </c:pt>
                <c:pt idx="273">
                  <c:v>43094.896041666674</c:v>
                </c:pt>
                <c:pt idx="274">
                  <c:v>43094.906469907415</c:v>
                </c:pt>
                <c:pt idx="275">
                  <c:v>43094.916875000003</c:v>
                </c:pt>
                <c:pt idx="276">
                  <c:v>43094.927303240744</c:v>
                </c:pt>
                <c:pt idx="277">
                  <c:v>43094.937708333338</c:v>
                </c:pt>
                <c:pt idx="278">
                  <c:v>43094.948125000003</c:v>
                </c:pt>
                <c:pt idx="279">
                  <c:v>43094.95856481482</c:v>
                </c:pt>
                <c:pt idx="280">
                  <c:v>43094.968969907415</c:v>
                </c:pt>
                <c:pt idx="281">
                  <c:v>43094.979375000003</c:v>
                </c:pt>
                <c:pt idx="282">
                  <c:v>43094.989791666674</c:v>
                </c:pt>
                <c:pt idx="283">
                  <c:v>43095.000219907415</c:v>
                </c:pt>
                <c:pt idx="284">
                  <c:v>43095.010636574079</c:v>
                </c:pt>
                <c:pt idx="285">
                  <c:v>43095.021041666674</c:v>
                </c:pt>
                <c:pt idx="286">
                  <c:v>43095.031458333338</c:v>
                </c:pt>
                <c:pt idx="287">
                  <c:v>43095.041875000003</c:v>
                </c:pt>
                <c:pt idx="288">
                  <c:v>43095.052291666674</c:v>
                </c:pt>
                <c:pt idx="289">
                  <c:v>43095.062708333338</c:v>
                </c:pt>
                <c:pt idx="290">
                  <c:v>43095.073148148156</c:v>
                </c:pt>
                <c:pt idx="291">
                  <c:v>43095.08356481482</c:v>
                </c:pt>
                <c:pt idx="292">
                  <c:v>43095.093969907415</c:v>
                </c:pt>
                <c:pt idx="293">
                  <c:v>43095.104375000003</c:v>
                </c:pt>
                <c:pt idx="294">
                  <c:v>43095.114837962967</c:v>
                </c:pt>
                <c:pt idx="295">
                  <c:v>43095.125219907415</c:v>
                </c:pt>
                <c:pt idx="296">
                  <c:v>43095.135625000003</c:v>
                </c:pt>
                <c:pt idx="297">
                  <c:v>43095.146041666674</c:v>
                </c:pt>
                <c:pt idx="298">
                  <c:v>43095.156458333338</c:v>
                </c:pt>
                <c:pt idx="299">
                  <c:v>43095.166875000003</c:v>
                </c:pt>
                <c:pt idx="300">
                  <c:v>43095.177303240744</c:v>
                </c:pt>
                <c:pt idx="301">
                  <c:v>43095.187708333338</c:v>
                </c:pt>
                <c:pt idx="302">
                  <c:v>43095.198125000003</c:v>
                </c:pt>
                <c:pt idx="303">
                  <c:v>43095.208553240744</c:v>
                </c:pt>
                <c:pt idx="304">
                  <c:v>43095.218993055561</c:v>
                </c:pt>
                <c:pt idx="305">
                  <c:v>43095.229375000003</c:v>
                </c:pt>
                <c:pt idx="306">
                  <c:v>43095.239826388897</c:v>
                </c:pt>
                <c:pt idx="307">
                  <c:v>43095.250208333338</c:v>
                </c:pt>
                <c:pt idx="308">
                  <c:v>43095.260636574079</c:v>
                </c:pt>
                <c:pt idx="309">
                  <c:v>43095.271041666674</c:v>
                </c:pt>
                <c:pt idx="310">
                  <c:v>43095.281458333338</c:v>
                </c:pt>
                <c:pt idx="311">
                  <c:v>43095.291886574079</c:v>
                </c:pt>
                <c:pt idx="312">
                  <c:v>43095.302291666674</c:v>
                </c:pt>
                <c:pt idx="313">
                  <c:v>43095.312708333338</c:v>
                </c:pt>
                <c:pt idx="314">
                  <c:v>43095.323159722226</c:v>
                </c:pt>
                <c:pt idx="315">
                  <c:v>43095.333553240744</c:v>
                </c:pt>
                <c:pt idx="316">
                  <c:v>43095.343958333338</c:v>
                </c:pt>
                <c:pt idx="317">
                  <c:v>43095.354375000003</c:v>
                </c:pt>
                <c:pt idx="318">
                  <c:v>43095.364803240744</c:v>
                </c:pt>
                <c:pt idx="319">
                  <c:v>43095.375208333338</c:v>
                </c:pt>
                <c:pt idx="320">
                  <c:v>43095.385636574079</c:v>
                </c:pt>
                <c:pt idx="321">
                  <c:v>43095.396041666674</c:v>
                </c:pt>
                <c:pt idx="322">
                  <c:v>43095.406458333338</c:v>
                </c:pt>
                <c:pt idx="323">
                  <c:v>43095.416875000003</c:v>
                </c:pt>
                <c:pt idx="324">
                  <c:v>43095.427303240744</c:v>
                </c:pt>
                <c:pt idx="325">
                  <c:v>43095.437719907415</c:v>
                </c:pt>
                <c:pt idx="326">
                  <c:v>43095.448125000003</c:v>
                </c:pt>
                <c:pt idx="327">
                  <c:v>43095.458541666674</c:v>
                </c:pt>
                <c:pt idx="328">
                  <c:v>43095.468993055561</c:v>
                </c:pt>
                <c:pt idx="329">
                  <c:v>43095.479421296302</c:v>
                </c:pt>
                <c:pt idx="330">
                  <c:v>43095.489791666674</c:v>
                </c:pt>
                <c:pt idx="331">
                  <c:v>43095.500219907415</c:v>
                </c:pt>
                <c:pt idx="332">
                  <c:v>43095.510625000003</c:v>
                </c:pt>
                <c:pt idx="333">
                  <c:v>43095.521053240744</c:v>
                </c:pt>
                <c:pt idx="334">
                  <c:v>43095.531458333338</c:v>
                </c:pt>
                <c:pt idx="335">
                  <c:v>43095.541886574079</c:v>
                </c:pt>
                <c:pt idx="336">
                  <c:v>43095.552291666674</c:v>
                </c:pt>
                <c:pt idx="337">
                  <c:v>43095.562708333338</c:v>
                </c:pt>
                <c:pt idx="338">
                  <c:v>43095.573125000003</c:v>
                </c:pt>
                <c:pt idx="339">
                  <c:v>43095.583541666674</c:v>
                </c:pt>
                <c:pt idx="340">
                  <c:v>43095.593958333338</c:v>
                </c:pt>
                <c:pt idx="341">
                  <c:v>43095.604375000003</c:v>
                </c:pt>
                <c:pt idx="342">
                  <c:v>43095.614803240744</c:v>
                </c:pt>
                <c:pt idx="343">
                  <c:v>43095.625231481485</c:v>
                </c:pt>
                <c:pt idx="344">
                  <c:v>43095.635625000003</c:v>
                </c:pt>
                <c:pt idx="345">
                  <c:v>43095.646041666674</c:v>
                </c:pt>
                <c:pt idx="346">
                  <c:v>43095.656481481485</c:v>
                </c:pt>
                <c:pt idx="347">
                  <c:v>43095.666875000003</c:v>
                </c:pt>
                <c:pt idx="348">
                  <c:v>43095.677303240744</c:v>
                </c:pt>
                <c:pt idx="349">
                  <c:v>43095.687708333338</c:v>
                </c:pt>
                <c:pt idx="350">
                  <c:v>43095.698136574079</c:v>
                </c:pt>
                <c:pt idx="351">
                  <c:v>43095.708541666674</c:v>
                </c:pt>
                <c:pt idx="352">
                  <c:v>43095.718958333338</c:v>
                </c:pt>
                <c:pt idx="353">
                  <c:v>43095.729386574079</c:v>
                </c:pt>
                <c:pt idx="354">
                  <c:v>43095.739791666674</c:v>
                </c:pt>
                <c:pt idx="355">
                  <c:v>43095.750208333338</c:v>
                </c:pt>
                <c:pt idx="356">
                  <c:v>43095.760625000003</c:v>
                </c:pt>
                <c:pt idx="357">
                  <c:v>43095.771041666674</c:v>
                </c:pt>
                <c:pt idx="358">
                  <c:v>43095.781446759262</c:v>
                </c:pt>
                <c:pt idx="359">
                  <c:v>43095.791921296302</c:v>
                </c:pt>
                <c:pt idx="360">
                  <c:v>43095.802291666674</c:v>
                </c:pt>
                <c:pt idx="361">
                  <c:v>43095.812708333338</c:v>
                </c:pt>
                <c:pt idx="362">
                  <c:v>43095.823136574079</c:v>
                </c:pt>
                <c:pt idx="363">
                  <c:v>43095.833541666674</c:v>
                </c:pt>
                <c:pt idx="364">
                  <c:v>43095.843958333338</c:v>
                </c:pt>
                <c:pt idx="365">
                  <c:v>43095.854375000003</c:v>
                </c:pt>
                <c:pt idx="366">
                  <c:v>43095.864791666674</c:v>
                </c:pt>
                <c:pt idx="367">
                  <c:v>43095.875208333338</c:v>
                </c:pt>
                <c:pt idx="368">
                  <c:v>43095.885625000003</c:v>
                </c:pt>
                <c:pt idx="369">
                  <c:v>43095.896041666674</c:v>
                </c:pt>
                <c:pt idx="370">
                  <c:v>43095.906469907415</c:v>
                </c:pt>
                <c:pt idx="371">
                  <c:v>43095.916898148156</c:v>
                </c:pt>
                <c:pt idx="372">
                  <c:v>43095.927291666674</c:v>
                </c:pt>
                <c:pt idx="373">
                  <c:v>43095.937743055561</c:v>
                </c:pt>
                <c:pt idx="374">
                  <c:v>43095.948125000003</c:v>
                </c:pt>
                <c:pt idx="375">
                  <c:v>43095.958541666674</c:v>
                </c:pt>
                <c:pt idx="376">
                  <c:v>43095.968969907415</c:v>
                </c:pt>
                <c:pt idx="377">
                  <c:v>43095.979386574079</c:v>
                </c:pt>
                <c:pt idx="378">
                  <c:v>43095.989791666674</c:v>
                </c:pt>
                <c:pt idx="379">
                  <c:v>43096.000219907415</c:v>
                </c:pt>
                <c:pt idx="380">
                  <c:v>43096.010636574079</c:v>
                </c:pt>
                <c:pt idx="381">
                  <c:v>43096.021041666674</c:v>
                </c:pt>
                <c:pt idx="382">
                  <c:v>43096.031458333338</c:v>
                </c:pt>
                <c:pt idx="383">
                  <c:v>43096.041898148156</c:v>
                </c:pt>
                <c:pt idx="384">
                  <c:v>43096.052326388897</c:v>
                </c:pt>
                <c:pt idx="385">
                  <c:v>43096.062708333338</c:v>
                </c:pt>
                <c:pt idx="386">
                  <c:v>43096.073182870372</c:v>
                </c:pt>
                <c:pt idx="387">
                  <c:v>43096.083553240744</c:v>
                </c:pt>
                <c:pt idx="388">
                  <c:v>43096.093958333338</c:v>
                </c:pt>
                <c:pt idx="389">
                  <c:v>43096.104375000003</c:v>
                </c:pt>
                <c:pt idx="390">
                  <c:v>43096.114791666674</c:v>
                </c:pt>
                <c:pt idx="391">
                  <c:v>43096.125208333338</c:v>
                </c:pt>
                <c:pt idx="392">
                  <c:v>43096.135636574079</c:v>
                </c:pt>
                <c:pt idx="393">
                  <c:v>43096.146053240744</c:v>
                </c:pt>
                <c:pt idx="394">
                  <c:v>43096.156469907415</c:v>
                </c:pt>
                <c:pt idx="395">
                  <c:v>43096.166875000003</c:v>
                </c:pt>
                <c:pt idx="396">
                  <c:v>43096.177291666674</c:v>
                </c:pt>
                <c:pt idx="397">
                  <c:v>43096.187731481485</c:v>
                </c:pt>
                <c:pt idx="398">
                  <c:v>43096.198125000003</c:v>
                </c:pt>
                <c:pt idx="399">
                  <c:v>43096.208553240744</c:v>
                </c:pt>
                <c:pt idx="400">
                  <c:v>43096.218958333338</c:v>
                </c:pt>
                <c:pt idx="401">
                  <c:v>43096.229421296302</c:v>
                </c:pt>
                <c:pt idx="402">
                  <c:v>43096.239791666674</c:v>
                </c:pt>
                <c:pt idx="403">
                  <c:v>43096.250208333338</c:v>
                </c:pt>
                <c:pt idx="404">
                  <c:v>43096.260625000003</c:v>
                </c:pt>
                <c:pt idx="405">
                  <c:v>43096.271041666674</c:v>
                </c:pt>
                <c:pt idx="406">
                  <c:v>43096.281469907415</c:v>
                </c:pt>
                <c:pt idx="407">
                  <c:v>43096.291875000003</c:v>
                </c:pt>
                <c:pt idx="408">
                  <c:v>43096.302303240744</c:v>
                </c:pt>
                <c:pt idx="409">
                  <c:v>43096.312708333338</c:v>
                </c:pt>
                <c:pt idx="410">
                  <c:v>43096.323125000003</c:v>
                </c:pt>
                <c:pt idx="411">
                  <c:v>43096.33356481482</c:v>
                </c:pt>
                <c:pt idx="412">
                  <c:v>43096.343958333338</c:v>
                </c:pt>
                <c:pt idx="413">
                  <c:v>43096.354421296302</c:v>
                </c:pt>
                <c:pt idx="414">
                  <c:v>43096.364791666674</c:v>
                </c:pt>
                <c:pt idx="415">
                  <c:v>43096.375208333338</c:v>
                </c:pt>
                <c:pt idx="416">
                  <c:v>43096.385625000003</c:v>
                </c:pt>
                <c:pt idx="417">
                  <c:v>43096.396053240744</c:v>
                </c:pt>
                <c:pt idx="418">
                  <c:v>43096.406458333338</c:v>
                </c:pt>
                <c:pt idx="419">
                  <c:v>43096.416886574079</c:v>
                </c:pt>
                <c:pt idx="420">
                  <c:v>43096.427291666674</c:v>
                </c:pt>
                <c:pt idx="421">
                  <c:v>43096.437731481485</c:v>
                </c:pt>
                <c:pt idx="422">
                  <c:v>43096.448125000003</c:v>
                </c:pt>
                <c:pt idx="423">
                  <c:v>43096.458587962967</c:v>
                </c:pt>
                <c:pt idx="424">
                  <c:v>43096.468958333338</c:v>
                </c:pt>
                <c:pt idx="425">
                  <c:v>43096.479375000003</c:v>
                </c:pt>
                <c:pt idx="426">
                  <c:v>43096.489803240744</c:v>
                </c:pt>
                <c:pt idx="427">
                  <c:v>43096.500208333338</c:v>
                </c:pt>
                <c:pt idx="428">
                  <c:v>43096.510625000003</c:v>
                </c:pt>
                <c:pt idx="429">
                  <c:v>43096.521041666674</c:v>
                </c:pt>
                <c:pt idx="430">
                  <c:v>43096.531458333338</c:v>
                </c:pt>
                <c:pt idx="431">
                  <c:v>43096.541886574079</c:v>
                </c:pt>
                <c:pt idx="432">
                  <c:v>43096.552291666674</c:v>
                </c:pt>
                <c:pt idx="433">
                  <c:v>43096.562708333338</c:v>
                </c:pt>
                <c:pt idx="434">
                  <c:v>43096.573125000003</c:v>
                </c:pt>
                <c:pt idx="435">
                  <c:v>43096.583541666674</c:v>
                </c:pt>
                <c:pt idx="436">
                  <c:v>43096.593981481485</c:v>
                </c:pt>
                <c:pt idx="437">
                  <c:v>43096.604375000003</c:v>
                </c:pt>
                <c:pt idx="438">
                  <c:v>43096.614803240744</c:v>
                </c:pt>
                <c:pt idx="439">
                  <c:v>43096.625208333338</c:v>
                </c:pt>
                <c:pt idx="440">
                  <c:v>43096.635625000003</c:v>
                </c:pt>
                <c:pt idx="441">
                  <c:v>43096.646041666674</c:v>
                </c:pt>
                <c:pt idx="442">
                  <c:v>43096.656504629631</c:v>
                </c:pt>
                <c:pt idx="443">
                  <c:v>43096.666886574079</c:v>
                </c:pt>
                <c:pt idx="444">
                  <c:v>43096.677291666674</c:v>
                </c:pt>
                <c:pt idx="445">
                  <c:v>43096.687708333338</c:v>
                </c:pt>
                <c:pt idx="446">
                  <c:v>43096.698182870372</c:v>
                </c:pt>
                <c:pt idx="447">
                  <c:v>43096.708541666674</c:v>
                </c:pt>
                <c:pt idx="448">
                  <c:v>43096.718969907415</c:v>
                </c:pt>
                <c:pt idx="449">
                  <c:v>43096.729398148156</c:v>
                </c:pt>
                <c:pt idx="450">
                  <c:v>43096.739791666674</c:v>
                </c:pt>
                <c:pt idx="451">
                  <c:v>43096.750254629631</c:v>
                </c:pt>
                <c:pt idx="452">
                  <c:v>43096.760636574079</c:v>
                </c:pt>
                <c:pt idx="453">
                  <c:v>43096.771041666674</c:v>
                </c:pt>
                <c:pt idx="454">
                  <c:v>43096.781458333338</c:v>
                </c:pt>
                <c:pt idx="455">
                  <c:v>43096.791886574079</c:v>
                </c:pt>
                <c:pt idx="456">
                  <c:v>43096.802291666674</c:v>
                </c:pt>
                <c:pt idx="457">
                  <c:v>43096.812708333338</c:v>
                </c:pt>
                <c:pt idx="458">
                  <c:v>43096.823136574079</c:v>
                </c:pt>
                <c:pt idx="459">
                  <c:v>43096.833541666674</c:v>
                </c:pt>
                <c:pt idx="460">
                  <c:v>43096.843969907415</c:v>
                </c:pt>
                <c:pt idx="461">
                  <c:v>43096.854375000003</c:v>
                </c:pt>
                <c:pt idx="462">
                  <c:v>43096.864791666674</c:v>
                </c:pt>
                <c:pt idx="463">
                  <c:v>43096.875219907415</c:v>
                </c:pt>
                <c:pt idx="464">
                  <c:v>43096.885625000003</c:v>
                </c:pt>
                <c:pt idx="465">
                  <c:v>43096.896087962967</c:v>
                </c:pt>
                <c:pt idx="466">
                  <c:v>43096.906458333338</c:v>
                </c:pt>
                <c:pt idx="467">
                  <c:v>43096.916886574079</c:v>
                </c:pt>
                <c:pt idx="468">
                  <c:v>43096.92731481482</c:v>
                </c:pt>
                <c:pt idx="469">
                  <c:v>43096.937719907415</c:v>
                </c:pt>
                <c:pt idx="470">
                  <c:v>43096.948136574079</c:v>
                </c:pt>
                <c:pt idx="471">
                  <c:v>43096.958541666674</c:v>
                </c:pt>
                <c:pt idx="472">
                  <c:v>43096.968993055561</c:v>
                </c:pt>
                <c:pt idx="473">
                  <c:v>43096.979386574079</c:v>
                </c:pt>
                <c:pt idx="474">
                  <c:v>43096.989803240744</c:v>
                </c:pt>
                <c:pt idx="475">
                  <c:v>43097.000208333338</c:v>
                </c:pt>
                <c:pt idx="476">
                  <c:v>43097.010636574079</c:v>
                </c:pt>
                <c:pt idx="477">
                  <c:v>43097.021041666674</c:v>
                </c:pt>
                <c:pt idx="478">
                  <c:v>43097.031469907415</c:v>
                </c:pt>
                <c:pt idx="479">
                  <c:v>43097.041875000003</c:v>
                </c:pt>
                <c:pt idx="480">
                  <c:v>43097.052303240744</c:v>
                </c:pt>
                <c:pt idx="481">
                  <c:v>43097.062719907415</c:v>
                </c:pt>
                <c:pt idx="482">
                  <c:v>43097.073136574079</c:v>
                </c:pt>
                <c:pt idx="483">
                  <c:v>43097.083541666674</c:v>
                </c:pt>
                <c:pt idx="484">
                  <c:v>43097.093969907415</c:v>
                </c:pt>
                <c:pt idx="485">
                  <c:v>43097.104375000003</c:v>
                </c:pt>
                <c:pt idx="486">
                  <c:v>43097.114791666674</c:v>
                </c:pt>
                <c:pt idx="487">
                  <c:v>43097.125219907415</c:v>
                </c:pt>
                <c:pt idx="488">
                  <c:v>43097.135625000003</c:v>
                </c:pt>
                <c:pt idx="489">
                  <c:v>43097.146041666674</c:v>
                </c:pt>
                <c:pt idx="490">
                  <c:v>43097.156481481485</c:v>
                </c:pt>
                <c:pt idx="491">
                  <c:v>43097.166875000003</c:v>
                </c:pt>
                <c:pt idx="492">
                  <c:v>43097.177291666674</c:v>
                </c:pt>
                <c:pt idx="493">
                  <c:v>43097.187708333338</c:v>
                </c:pt>
                <c:pt idx="494">
                  <c:v>43097.198136574079</c:v>
                </c:pt>
                <c:pt idx="495">
                  <c:v>43097.208541666674</c:v>
                </c:pt>
                <c:pt idx="496">
                  <c:v>43097.218969907415</c:v>
                </c:pt>
                <c:pt idx="497">
                  <c:v>43097.229375000003</c:v>
                </c:pt>
                <c:pt idx="498">
                  <c:v>43097.23981481482</c:v>
                </c:pt>
                <c:pt idx="499">
                  <c:v>43097.250208333338</c:v>
                </c:pt>
                <c:pt idx="500">
                  <c:v>43097.260636574079</c:v>
                </c:pt>
                <c:pt idx="501">
                  <c:v>43097.271041666674</c:v>
                </c:pt>
                <c:pt idx="502">
                  <c:v>43097.281481481485</c:v>
                </c:pt>
                <c:pt idx="503">
                  <c:v>43097.291875000003</c:v>
                </c:pt>
                <c:pt idx="504">
                  <c:v>43097.302291666674</c:v>
                </c:pt>
                <c:pt idx="505">
                  <c:v>43097.312708333338</c:v>
                </c:pt>
                <c:pt idx="506">
                  <c:v>43097.323136574079</c:v>
                </c:pt>
                <c:pt idx="507">
                  <c:v>43097.333541666674</c:v>
                </c:pt>
                <c:pt idx="508">
                  <c:v>43097.343958333338</c:v>
                </c:pt>
                <c:pt idx="509">
                  <c:v>43097.354375000003</c:v>
                </c:pt>
                <c:pt idx="510">
                  <c:v>43097.364803240744</c:v>
                </c:pt>
                <c:pt idx="511">
                  <c:v>43097.375208333338</c:v>
                </c:pt>
                <c:pt idx="512">
                  <c:v>43097.385636574079</c:v>
                </c:pt>
                <c:pt idx="513">
                  <c:v>43097.396053240744</c:v>
                </c:pt>
                <c:pt idx="514">
                  <c:v>43097.406516203708</c:v>
                </c:pt>
                <c:pt idx="515">
                  <c:v>43097.416875000003</c:v>
                </c:pt>
                <c:pt idx="516">
                  <c:v>43097.427349537043</c:v>
                </c:pt>
                <c:pt idx="517">
                  <c:v>43097.437708333338</c:v>
                </c:pt>
                <c:pt idx="518">
                  <c:v>43097.448136574079</c:v>
                </c:pt>
                <c:pt idx="519">
                  <c:v>43097.458553240744</c:v>
                </c:pt>
                <c:pt idx="520">
                  <c:v>43097.468958333338</c:v>
                </c:pt>
                <c:pt idx="521">
                  <c:v>43097.479375000003</c:v>
                </c:pt>
                <c:pt idx="522">
                  <c:v>43097.489803240744</c:v>
                </c:pt>
                <c:pt idx="523">
                  <c:v>43097.500208333338</c:v>
                </c:pt>
                <c:pt idx="524">
                  <c:v>43097.510625000003</c:v>
                </c:pt>
                <c:pt idx="525">
                  <c:v>43097.521053240744</c:v>
                </c:pt>
                <c:pt idx="526">
                  <c:v>43097.531458333338</c:v>
                </c:pt>
                <c:pt idx="527">
                  <c:v>43097.541898148156</c:v>
                </c:pt>
                <c:pt idx="528">
                  <c:v>43097.552291666674</c:v>
                </c:pt>
                <c:pt idx="529">
                  <c:v>43097.562708333338</c:v>
                </c:pt>
                <c:pt idx="530">
                  <c:v>43097.573125000003</c:v>
                </c:pt>
                <c:pt idx="531">
                  <c:v>43097.58356481482</c:v>
                </c:pt>
                <c:pt idx="532">
                  <c:v>43097.593958333338</c:v>
                </c:pt>
                <c:pt idx="533">
                  <c:v>43097.604375000003</c:v>
                </c:pt>
                <c:pt idx="534">
                  <c:v>43097.614791666674</c:v>
                </c:pt>
                <c:pt idx="535">
                  <c:v>43097.625254629631</c:v>
                </c:pt>
                <c:pt idx="536">
                  <c:v>43097.635636574079</c:v>
                </c:pt>
                <c:pt idx="537">
                  <c:v>43097.646041666674</c:v>
                </c:pt>
                <c:pt idx="538">
                  <c:v>43097.656469907415</c:v>
                </c:pt>
                <c:pt idx="539">
                  <c:v>43097.666875000003</c:v>
                </c:pt>
                <c:pt idx="540">
                  <c:v>43097.677326388897</c:v>
                </c:pt>
                <c:pt idx="541">
                  <c:v>43097.687708333338</c:v>
                </c:pt>
                <c:pt idx="542">
                  <c:v>43097.698159722226</c:v>
                </c:pt>
                <c:pt idx="543">
                  <c:v>43097.708541666674</c:v>
                </c:pt>
                <c:pt idx="544">
                  <c:v>43097.718993055561</c:v>
                </c:pt>
                <c:pt idx="545">
                  <c:v>43097.729386574079</c:v>
                </c:pt>
                <c:pt idx="546">
                  <c:v>43097.739791666674</c:v>
                </c:pt>
                <c:pt idx="547">
                  <c:v>43097.750208333338</c:v>
                </c:pt>
                <c:pt idx="548">
                  <c:v>43097.760625000003</c:v>
                </c:pt>
                <c:pt idx="549">
                  <c:v>43097.771041666674</c:v>
                </c:pt>
                <c:pt idx="550">
                  <c:v>43097.781469907415</c:v>
                </c:pt>
                <c:pt idx="551">
                  <c:v>43097.791875000003</c:v>
                </c:pt>
                <c:pt idx="552">
                  <c:v>43097.802303240744</c:v>
                </c:pt>
                <c:pt idx="553">
                  <c:v>43097.812719907415</c:v>
                </c:pt>
                <c:pt idx="554">
                  <c:v>43097.823125000003</c:v>
                </c:pt>
                <c:pt idx="555">
                  <c:v>43097.833541666674</c:v>
                </c:pt>
                <c:pt idx="556">
                  <c:v>43097.843969907415</c:v>
                </c:pt>
                <c:pt idx="557">
                  <c:v>43097.854398148156</c:v>
                </c:pt>
                <c:pt idx="558">
                  <c:v>43097.864791666674</c:v>
                </c:pt>
                <c:pt idx="559">
                  <c:v>43097.875208333338</c:v>
                </c:pt>
                <c:pt idx="560">
                  <c:v>43097.885648148156</c:v>
                </c:pt>
                <c:pt idx="561">
                  <c:v>43097.896041666674</c:v>
                </c:pt>
                <c:pt idx="562">
                  <c:v>43097.906469907415</c:v>
                </c:pt>
                <c:pt idx="563">
                  <c:v>43097.916875000003</c:v>
                </c:pt>
                <c:pt idx="564">
                  <c:v>43097.927291666674</c:v>
                </c:pt>
                <c:pt idx="565">
                  <c:v>43097.937708333338</c:v>
                </c:pt>
                <c:pt idx="566">
                  <c:v>43097.948125000003</c:v>
                </c:pt>
                <c:pt idx="567">
                  <c:v>43097.958553240744</c:v>
                </c:pt>
                <c:pt idx="568">
                  <c:v>43097.968958333338</c:v>
                </c:pt>
                <c:pt idx="569">
                  <c:v>43097.979375000003</c:v>
                </c:pt>
                <c:pt idx="570">
                  <c:v>43097.989803240744</c:v>
                </c:pt>
                <c:pt idx="571">
                  <c:v>43098.000208333338</c:v>
                </c:pt>
                <c:pt idx="572">
                  <c:v>43098.010671296302</c:v>
                </c:pt>
                <c:pt idx="573">
                  <c:v>43098.021041666674</c:v>
                </c:pt>
                <c:pt idx="574">
                  <c:v>43098.031516203708</c:v>
                </c:pt>
                <c:pt idx="575">
                  <c:v>43098.041875000003</c:v>
                </c:pt>
                <c:pt idx="576">
                  <c:v>43098.052291666674</c:v>
                </c:pt>
                <c:pt idx="577">
                  <c:v>43098.062708333338</c:v>
                </c:pt>
                <c:pt idx="578">
                  <c:v>43098.073136574079</c:v>
                </c:pt>
                <c:pt idx="579">
                  <c:v>43098.083553240744</c:v>
                </c:pt>
                <c:pt idx="580">
                  <c:v>43098.093969907415</c:v>
                </c:pt>
                <c:pt idx="581">
                  <c:v>43098.104386574079</c:v>
                </c:pt>
                <c:pt idx="582">
                  <c:v>43098.114791666674</c:v>
                </c:pt>
                <c:pt idx="583">
                  <c:v>43098.125208333338</c:v>
                </c:pt>
                <c:pt idx="584">
                  <c:v>43098.135648148156</c:v>
                </c:pt>
                <c:pt idx="585">
                  <c:v>43098.146053240744</c:v>
                </c:pt>
                <c:pt idx="586">
                  <c:v>43098.156458333338</c:v>
                </c:pt>
                <c:pt idx="587">
                  <c:v>43098.166886574079</c:v>
                </c:pt>
                <c:pt idx="588">
                  <c:v>43098.177303240744</c:v>
                </c:pt>
                <c:pt idx="589">
                  <c:v>43098.187708333338</c:v>
                </c:pt>
                <c:pt idx="590">
                  <c:v>43098.198136574079</c:v>
                </c:pt>
                <c:pt idx="591">
                  <c:v>43098.208541666674</c:v>
                </c:pt>
                <c:pt idx="592">
                  <c:v>43098.218958333338</c:v>
                </c:pt>
                <c:pt idx="593">
                  <c:v>43098.229398148156</c:v>
                </c:pt>
                <c:pt idx="594">
                  <c:v>43098.239803240744</c:v>
                </c:pt>
                <c:pt idx="595">
                  <c:v>43098.250208333338</c:v>
                </c:pt>
                <c:pt idx="596">
                  <c:v>43098.260625000003</c:v>
                </c:pt>
                <c:pt idx="597">
                  <c:v>43098.271053240744</c:v>
                </c:pt>
                <c:pt idx="598">
                  <c:v>43098.281458333338</c:v>
                </c:pt>
                <c:pt idx="599">
                  <c:v>43098.291898148156</c:v>
                </c:pt>
                <c:pt idx="600">
                  <c:v>43098.302303240744</c:v>
                </c:pt>
                <c:pt idx="601">
                  <c:v>43098.312708333338</c:v>
                </c:pt>
                <c:pt idx="602">
                  <c:v>43098.323136574079</c:v>
                </c:pt>
                <c:pt idx="603">
                  <c:v>43098.33356481482</c:v>
                </c:pt>
                <c:pt idx="604">
                  <c:v>43098.343958333338</c:v>
                </c:pt>
                <c:pt idx="605">
                  <c:v>43098.354386574079</c:v>
                </c:pt>
                <c:pt idx="606">
                  <c:v>43098.364791666674</c:v>
                </c:pt>
                <c:pt idx="607">
                  <c:v>43098.375266203708</c:v>
                </c:pt>
                <c:pt idx="608">
                  <c:v>43098.385648148156</c:v>
                </c:pt>
                <c:pt idx="609">
                  <c:v>43098.396053240744</c:v>
                </c:pt>
                <c:pt idx="610">
                  <c:v>43098.406458333338</c:v>
                </c:pt>
                <c:pt idx="611">
                  <c:v>43098.416875000003</c:v>
                </c:pt>
                <c:pt idx="612">
                  <c:v>43098.427303240744</c:v>
                </c:pt>
                <c:pt idx="613">
                  <c:v>43098.437731481485</c:v>
                </c:pt>
                <c:pt idx="614">
                  <c:v>43098.448125000003</c:v>
                </c:pt>
                <c:pt idx="615">
                  <c:v>43098.458553240744</c:v>
                </c:pt>
                <c:pt idx="616">
                  <c:v>43098.468958333338</c:v>
                </c:pt>
                <c:pt idx="617">
                  <c:v>43098.479386574079</c:v>
                </c:pt>
                <c:pt idx="618">
                  <c:v>43098.489826388897</c:v>
                </c:pt>
                <c:pt idx="619">
                  <c:v>43098.500208333338</c:v>
                </c:pt>
                <c:pt idx="620">
                  <c:v>43098.510682870372</c:v>
                </c:pt>
                <c:pt idx="621">
                  <c:v>43098.521041666674</c:v>
                </c:pt>
                <c:pt idx="622">
                  <c:v>43098.531469907415</c:v>
                </c:pt>
                <c:pt idx="623">
                  <c:v>43098.541875000003</c:v>
                </c:pt>
                <c:pt idx="624">
                  <c:v>43098.552291666674</c:v>
                </c:pt>
                <c:pt idx="625">
                  <c:v>43098.562731481485</c:v>
                </c:pt>
                <c:pt idx="626">
                  <c:v>43098.573125000003</c:v>
                </c:pt>
                <c:pt idx="627">
                  <c:v>43098.583541666674</c:v>
                </c:pt>
                <c:pt idx="628">
                  <c:v>43098.594085648154</c:v>
                </c:pt>
                <c:pt idx="629">
                  <c:v>43098.604386574079</c:v>
                </c:pt>
                <c:pt idx="630">
                  <c:v>43098.614791666674</c:v>
                </c:pt>
                <c:pt idx="631">
                  <c:v>43098.625208333338</c:v>
                </c:pt>
                <c:pt idx="632">
                  <c:v>43098.635682870372</c:v>
                </c:pt>
                <c:pt idx="633">
                  <c:v>43098.646041666674</c:v>
                </c:pt>
                <c:pt idx="634">
                  <c:v>43098.656458333338</c:v>
                </c:pt>
                <c:pt idx="635">
                  <c:v>43098.666886574079</c:v>
                </c:pt>
                <c:pt idx="636">
                  <c:v>43098.677291666674</c:v>
                </c:pt>
                <c:pt idx="637">
                  <c:v>43098.687708333338</c:v>
                </c:pt>
                <c:pt idx="638">
                  <c:v>43098.698136574079</c:v>
                </c:pt>
                <c:pt idx="639">
                  <c:v>43098.708541666674</c:v>
                </c:pt>
                <c:pt idx="640">
                  <c:v>43098.718993055561</c:v>
                </c:pt>
                <c:pt idx="641">
                  <c:v>43098.729375000003</c:v>
                </c:pt>
                <c:pt idx="642">
                  <c:v>43098.739803240744</c:v>
                </c:pt>
                <c:pt idx="643">
                  <c:v>43098.750208333338</c:v>
                </c:pt>
                <c:pt idx="644">
                  <c:v>43098.760625000003</c:v>
                </c:pt>
                <c:pt idx="645">
                  <c:v>43098.771053240744</c:v>
                </c:pt>
                <c:pt idx="646">
                  <c:v>43098.781458333338</c:v>
                </c:pt>
                <c:pt idx="647">
                  <c:v>43098.791932870372</c:v>
                </c:pt>
                <c:pt idx="648">
                  <c:v>43098.802291666674</c:v>
                </c:pt>
                <c:pt idx="649">
                  <c:v>43098.812719907415</c:v>
                </c:pt>
                <c:pt idx="650">
                  <c:v>43098.823125000003</c:v>
                </c:pt>
                <c:pt idx="651">
                  <c:v>43098.833541666674</c:v>
                </c:pt>
                <c:pt idx="652">
                  <c:v>43098.844016203708</c:v>
                </c:pt>
                <c:pt idx="653">
                  <c:v>43098.854375000003</c:v>
                </c:pt>
                <c:pt idx="654">
                  <c:v>43098.864791666674</c:v>
                </c:pt>
                <c:pt idx="655">
                  <c:v>43098.875231481485</c:v>
                </c:pt>
                <c:pt idx="656">
                  <c:v>43098.885625000003</c:v>
                </c:pt>
                <c:pt idx="657">
                  <c:v>43098.896053240744</c:v>
                </c:pt>
                <c:pt idx="658">
                  <c:v>43098.906481481485</c:v>
                </c:pt>
                <c:pt idx="659">
                  <c:v>43098.916875000003</c:v>
                </c:pt>
                <c:pt idx="660">
                  <c:v>43098.927291666674</c:v>
                </c:pt>
                <c:pt idx="661">
                  <c:v>43098.937719907415</c:v>
                </c:pt>
                <c:pt idx="662">
                  <c:v>43098.948136574079</c:v>
                </c:pt>
                <c:pt idx="663">
                  <c:v>43098.958541666674</c:v>
                </c:pt>
                <c:pt idx="664">
                  <c:v>43098.968958333338</c:v>
                </c:pt>
                <c:pt idx="665">
                  <c:v>43098.979375000003</c:v>
                </c:pt>
                <c:pt idx="666">
                  <c:v>43098.989803240744</c:v>
                </c:pt>
                <c:pt idx="667">
                  <c:v>43099.000219907415</c:v>
                </c:pt>
                <c:pt idx="668">
                  <c:v>43099.010648148156</c:v>
                </c:pt>
                <c:pt idx="669">
                  <c:v>43099.021041666674</c:v>
                </c:pt>
                <c:pt idx="670">
                  <c:v>43099.031458333338</c:v>
                </c:pt>
                <c:pt idx="671">
                  <c:v>43099.041886574079</c:v>
                </c:pt>
                <c:pt idx="672">
                  <c:v>43099.052326388897</c:v>
                </c:pt>
                <c:pt idx="673">
                  <c:v>43099.062708333338</c:v>
                </c:pt>
                <c:pt idx="674">
                  <c:v>43099.073125000003</c:v>
                </c:pt>
                <c:pt idx="675">
                  <c:v>43099.083553240744</c:v>
                </c:pt>
                <c:pt idx="676">
                  <c:v>43099.093981481485</c:v>
                </c:pt>
                <c:pt idx="677">
                  <c:v>43099.104375000003</c:v>
                </c:pt>
                <c:pt idx="678">
                  <c:v>43099.114791666674</c:v>
                </c:pt>
                <c:pt idx="679">
                  <c:v>43099.125266203708</c:v>
                </c:pt>
                <c:pt idx="680">
                  <c:v>43099.135625000003</c:v>
                </c:pt>
                <c:pt idx="681">
                  <c:v>43099.146111111113</c:v>
                </c:pt>
                <c:pt idx="682">
                  <c:v>43099.156516203708</c:v>
                </c:pt>
                <c:pt idx="683">
                  <c:v>43099.166921296302</c:v>
                </c:pt>
                <c:pt idx="684">
                  <c:v>43099.177291666674</c:v>
                </c:pt>
                <c:pt idx="685">
                  <c:v>43099.187719907415</c:v>
                </c:pt>
                <c:pt idx="686">
                  <c:v>43099.198125000003</c:v>
                </c:pt>
                <c:pt idx="687">
                  <c:v>43099.208553240744</c:v>
                </c:pt>
                <c:pt idx="688">
                  <c:v>43099.218981481485</c:v>
                </c:pt>
                <c:pt idx="689">
                  <c:v>43099.229398148156</c:v>
                </c:pt>
                <c:pt idx="690">
                  <c:v>43099.23981481482</c:v>
                </c:pt>
                <c:pt idx="691">
                  <c:v>43099.250219907415</c:v>
                </c:pt>
                <c:pt idx="692">
                  <c:v>43099.260625000003</c:v>
                </c:pt>
                <c:pt idx="693">
                  <c:v>43099.271099537043</c:v>
                </c:pt>
                <c:pt idx="694">
                  <c:v>43099.281469907415</c:v>
                </c:pt>
                <c:pt idx="695">
                  <c:v>43099.291875000003</c:v>
                </c:pt>
                <c:pt idx="696">
                  <c:v>43099.302303240744</c:v>
                </c:pt>
                <c:pt idx="697">
                  <c:v>43099.312708333338</c:v>
                </c:pt>
                <c:pt idx="698">
                  <c:v>43099.323148148156</c:v>
                </c:pt>
                <c:pt idx="699">
                  <c:v>43099.333541666674</c:v>
                </c:pt>
                <c:pt idx="700">
                  <c:v>43099.343958333338</c:v>
                </c:pt>
                <c:pt idx="701">
                  <c:v>43099.354386574079</c:v>
                </c:pt>
                <c:pt idx="702">
                  <c:v>43099.36481481482</c:v>
                </c:pt>
                <c:pt idx="703">
                  <c:v>43099.375219907415</c:v>
                </c:pt>
                <c:pt idx="704">
                  <c:v>43099.385625000003</c:v>
                </c:pt>
                <c:pt idx="705">
                  <c:v>43099.396041666674</c:v>
                </c:pt>
                <c:pt idx="706">
                  <c:v>43099.406469907415</c:v>
                </c:pt>
                <c:pt idx="707">
                  <c:v>43099.416886574079</c:v>
                </c:pt>
                <c:pt idx="708">
                  <c:v>43099.427291666674</c:v>
                </c:pt>
                <c:pt idx="709">
                  <c:v>43099.437731481485</c:v>
                </c:pt>
                <c:pt idx="710">
                  <c:v>43099.448125000003</c:v>
                </c:pt>
                <c:pt idx="711">
                  <c:v>43099.45856481482</c:v>
                </c:pt>
                <c:pt idx="712">
                  <c:v>43099.468958333338</c:v>
                </c:pt>
                <c:pt idx="713">
                  <c:v>43099.479375000003</c:v>
                </c:pt>
                <c:pt idx="714">
                  <c:v>43099.489791666674</c:v>
                </c:pt>
                <c:pt idx="715">
                  <c:v>43099.500219907415</c:v>
                </c:pt>
                <c:pt idx="716">
                  <c:v>43099.510625000003</c:v>
                </c:pt>
                <c:pt idx="717">
                  <c:v>43099.52106481482</c:v>
                </c:pt>
                <c:pt idx="718">
                  <c:v>43099.531458333338</c:v>
                </c:pt>
                <c:pt idx="719">
                  <c:v>43099.541875000003</c:v>
                </c:pt>
                <c:pt idx="720">
                  <c:v>43099.552291666674</c:v>
                </c:pt>
                <c:pt idx="721">
                  <c:v>43099.562708333338</c:v>
                </c:pt>
                <c:pt idx="722">
                  <c:v>43099.573148148156</c:v>
                </c:pt>
                <c:pt idx="723">
                  <c:v>43099.583541666674</c:v>
                </c:pt>
                <c:pt idx="724">
                  <c:v>43099.593981481485</c:v>
                </c:pt>
                <c:pt idx="725">
                  <c:v>43099.604386574079</c:v>
                </c:pt>
                <c:pt idx="726">
                  <c:v>43099.614791666674</c:v>
                </c:pt>
                <c:pt idx="727">
                  <c:v>43099.625208333338</c:v>
                </c:pt>
                <c:pt idx="728">
                  <c:v>43099.635625000003</c:v>
                </c:pt>
                <c:pt idx="729">
                  <c:v>43099.64606481482</c:v>
                </c:pt>
                <c:pt idx="730">
                  <c:v>43099.656458333338</c:v>
                </c:pt>
                <c:pt idx="731">
                  <c:v>43099.666875000003</c:v>
                </c:pt>
                <c:pt idx="732">
                  <c:v>43099.67731481482</c:v>
                </c:pt>
                <c:pt idx="733">
                  <c:v>43099.687719907415</c:v>
                </c:pt>
                <c:pt idx="734">
                  <c:v>43099.698125000003</c:v>
                </c:pt>
                <c:pt idx="735">
                  <c:v>43099.708541666674</c:v>
                </c:pt>
                <c:pt idx="736">
                  <c:v>43099.718969907415</c:v>
                </c:pt>
                <c:pt idx="737">
                  <c:v>43099.729375000003</c:v>
                </c:pt>
                <c:pt idx="738">
                  <c:v>43099.739803240744</c:v>
                </c:pt>
                <c:pt idx="739">
                  <c:v>43099.750219907415</c:v>
                </c:pt>
                <c:pt idx="740">
                  <c:v>43099.760625000003</c:v>
                </c:pt>
                <c:pt idx="741">
                  <c:v>43099.77106481482</c:v>
                </c:pt>
                <c:pt idx="742">
                  <c:v>43099.781458333338</c:v>
                </c:pt>
                <c:pt idx="743">
                  <c:v>43099.791875000003</c:v>
                </c:pt>
                <c:pt idx="744">
                  <c:v>43099.802303240744</c:v>
                </c:pt>
                <c:pt idx="745">
                  <c:v>43099.812708333338</c:v>
                </c:pt>
                <c:pt idx="746">
                  <c:v>43099.823148148156</c:v>
                </c:pt>
                <c:pt idx="747">
                  <c:v>43099.833541666674</c:v>
                </c:pt>
                <c:pt idx="748">
                  <c:v>43099.843969907415</c:v>
                </c:pt>
                <c:pt idx="749">
                  <c:v>43099.854398148156</c:v>
                </c:pt>
                <c:pt idx="750">
                  <c:v>43099.864791666674</c:v>
                </c:pt>
                <c:pt idx="751">
                  <c:v>43099.875208333338</c:v>
                </c:pt>
                <c:pt idx="752">
                  <c:v>43099.885625000003</c:v>
                </c:pt>
                <c:pt idx="753">
                  <c:v>43099.896053240744</c:v>
                </c:pt>
                <c:pt idx="754">
                  <c:v>43099.906469907415</c:v>
                </c:pt>
                <c:pt idx="755">
                  <c:v>43099.916875000003</c:v>
                </c:pt>
                <c:pt idx="756">
                  <c:v>43099.92731481482</c:v>
                </c:pt>
                <c:pt idx="757">
                  <c:v>43099.937708333338</c:v>
                </c:pt>
                <c:pt idx="758">
                  <c:v>43099.948136574079</c:v>
                </c:pt>
                <c:pt idx="759">
                  <c:v>43099.958541666674</c:v>
                </c:pt>
                <c:pt idx="760">
                  <c:v>43099.968969907415</c:v>
                </c:pt>
                <c:pt idx="761">
                  <c:v>43099.979375000003</c:v>
                </c:pt>
                <c:pt idx="762">
                  <c:v>43099.989791666674</c:v>
                </c:pt>
                <c:pt idx="763">
                  <c:v>43100.000208333338</c:v>
                </c:pt>
                <c:pt idx="764">
                  <c:v>43100.010625000003</c:v>
                </c:pt>
                <c:pt idx="765">
                  <c:v>43100.021041666674</c:v>
                </c:pt>
                <c:pt idx="766">
                  <c:v>43100.031493055561</c:v>
                </c:pt>
                <c:pt idx="767">
                  <c:v>43100.041909722226</c:v>
                </c:pt>
                <c:pt idx="768">
                  <c:v>43100.052291666674</c:v>
                </c:pt>
                <c:pt idx="769">
                  <c:v>43100.062708333338</c:v>
                </c:pt>
                <c:pt idx="770">
                  <c:v>43100.073125000003</c:v>
                </c:pt>
                <c:pt idx="771">
                  <c:v>43100.083553240744</c:v>
                </c:pt>
                <c:pt idx="772">
                  <c:v>43100.093958333338</c:v>
                </c:pt>
                <c:pt idx="773">
                  <c:v>43100.104375000003</c:v>
                </c:pt>
                <c:pt idx="774">
                  <c:v>43100.114803240744</c:v>
                </c:pt>
                <c:pt idx="775">
                  <c:v>43100.125208333338</c:v>
                </c:pt>
                <c:pt idx="776">
                  <c:v>43100.135648148156</c:v>
                </c:pt>
                <c:pt idx="777">
                  <c:v>43100.146053240744</c:v>
                </c:pt>
                <c:pt idx="778">
                  <c:v>43100.156458333338</c:v>
                </c:pt>
                <c:pt idx="779">
                  <c:v>43100.166875000003</c:v>
                </c:pt>
                <c:pt idx="780">
                  <c:v>43100.177303240744</c:v>
                </c:pt>
                <c:pt idx="781">
                  <c:v>43100.187719907415</c:v>
                </c:pt>
                <c:pt idx="782">
                  <c:v>43100.198125000003</c:v>
                </c:pt>
                <c:pt idx="783">
                  <c:v>43100.208541666674</c:v>
                </c:pt>
                <c:pt idx="784">
                  <c:v>43100.218958333338</c:v>
                </c:pt>
                <c:pt idx="785">
                  <c:v>43100.229375000003</c:v>
                </c:pt>
                <c:pt idx="786">
                  <c:v>43100.23981481482</c:v>
                </c:pt>
                <c:pt idx="787">
                  <c:v>43100.250219907415</c:v>
                </c:pt>
                <c:pt idx="788">
                  <c:v>43100.260625000003</c:v>
                </c:pt>
                <c:pt idx="789">
                  <c:v>43100.271041666674</c:v>
                </c:pt>
                <c:pt idx="790">
                  <c:v>43100.281469907415</c:v>
                </c:pt>
                <c:pt idx="791">
                  <c:v>43100.291886574079</c:v>
                </c:pt>
                <c:pt idx="792">
                  <c:v>43100.302291666674</c:v>
                </c:pt>
                <c:pt idx="793">
                  <c:v>43100.312708333338</c:v>
                </c:pt>
                <c:pt idx="794">
                  <c:v>43100.323148148156</c:v>
                </c:pt>
                <c:pt idx="795">
                  <c:v>43100.333541666674</c:v>
                </c:pt>
                <c:pt idx="796">
                  <c:v>43100.343969907415</c:v>
                </c:pt>
                <c:pt idx="797">
                  <c:v>43100.354375000003</c:v>
                </c:pt>
                <c:pt idx="798">
                  <c:v>43100.36481481482</c:v>
                </c:pt>
                <c:pt idx="799">
                  <c:v>43100.375219907415</c:v>
                </c:pt>
                <c:pt idx="800">
                  <c:v>43100.385636574079</c:v>
                </c:pt>
                <c:pt idx="801">
                  <c:v>43100.396053240744</c:v>
                </c:pt>
                <c:pt idx="802">
                  <c:v>43100.406469907415</c:v>
                </c:pt>
                <c:pt idx="803">
                  <c:v>43100.416886574079</c:v>
                </c:pt>
                <c:pt idx="804">
                  <c:v>43100.427291666674</c:v>
                </c:pt>
                <c:pt idx="805">
                  <c:v>43100.437719907415</c:v>
                </c:pt>
                <c:pt idx="806">
                  <c:v>43100.448136574079</c:v>
                </c:pt>
                <c:pt idx="807">
                  <c:v>43100.458541666674</c:v>
                </c:pt>
                <c:pt idx="808">
                  <c:v>43100.468969907415</c:v>
                </c:pt>
                <c:pt idx="809">
                  <c:v>43100.479409722226</c:v>
                </c:pt>
                <c:pt idx="810">
                  <c:v>43100.489791666674</c:v>
                </c:pt>
                <c:pt idx="811">
                  <c:v>43100.500243055561</c:v>
                </c:pt>
                <c:pt idx="812">
                  <c:v>43100.510636574079</c:v>
                </c:pt>
                <c:pt idx="813">
                  <c:v>43100.521041666674</c:v>
                </c:pt>
                <c:pt idx="814">
                  <c:v>43100.531458333338</c:v>
                </c:pt>
                <c:pt idx="815">
                  <c:v>43100.541886574079</c:v>
                </c:pt>
                <c:pt idx="816">
                  <c:v>43100.552291666674</c:v>
                </c:pt>
                <c:pt idx="817">
                  <c:v>43100.562719907415</c:v>
                </c:pt>
                <c:pt idx="818">
                  <c:v>43100.573125000003</c:v>
                </c:pt>
                <c:pt idx="819">
                  <c:v>43100.58356481482</c:v>
                </c:pt>
                <c:pt idx="820">
                  <c:v>43100.593958333338</c:v>
                </c:pt>
                <c:pt idx="821">
                  <c:v>43100.604386574079</c:v>
                </c:pt>
                <c:pt idx="822">
                  <c:v>43100.614791666674</c:v>
                </c:pt>
                <c:pt idx="823">
                  <c:v>43100.625208333338</c:v>
                </c:pt>
                <c:pt idx="824">
                  <c:v>43100.635636574079</c:v>
                </c:pt>
                <c:pt idx="825">
                  <c:v>43100.646041666674</c:v>
                </c:pt>
                <c:pt idx="826">
                  <c:v>43100.656458333338</c:v>
                </c:pt>
                <c:pt idx="827">
                  <c:v>43100.666886574079</c:v>
                </c:pt>
                <c:pt idx="828">
                  <c:v>43100.677291666674</c:v>
                </c:pt>
                <c:pt idx="829">
                  <c:v>43100.687708333338</c:v>
                </c:pt>
                <c:pt idx="830">
                  <c:v>43100.698125000003</c:v>
                </c:pt>
                <c:pt idx="831">
                  <c:v>43100.708553240744</c:v>
                </c:pt>
                <c:pt idx="832">
                  <c:v>43100.718958333338</c:v>
                </c:pt>
                <c:pt idx="833">
                  <c:v>43100.729375000003</c:v>
                </c:pt>
                <c:pt idx="834">
                  <c:v>43100.739803240744</c:v>
                </c:pt>
                <c:pt idx="835">
                  <c:v>43100.750208333338</c:v>
                </c:pt>
                <c:pt idx="836">
                  <c:v>43100.760625000003</c:v>
                </c:pt>
                <c:pt idx="837">
                  <c:v>43100.771041666674</c:v>
                </c:pt>
                <c:pt idx="838">
                  <c:v>43100.781469907415</c:v>
                </c:pt>
                <c:pt idx="839">
                  <c:v>43100.791875000003</c:v>
                </c:pt>
                <c:pt idx="840">
                  <c:v>43100.802291666674</c:v>
                </c:pt>
                <c:pt idx="841">
                  <c:v>43100.812708333338</c:v>
                </c:pt>
                <c:pt idx="842">
                  <c:v>43100.823136574079</c:v>
                </c:pt>
                <c:pt idx="843">
                  <c:v>43100.833541666674</c:v>
                </c:pt>
                <c:pt idx="844">
                  <c:v>43100.843969907415</c:v>
                </c:pt>
                <c:pt idx="845">
                  <c:v>43100.854375000003</c:v>
                </c:pt>
                <c:pt idx="846">
                  <c:v>43100.864791666674</c:v>
                </c:pt>
                <c:pt idx="847">
                  <c:v>43100.875208333338</c:v>
                </c:pt>
                <c:pt idx="848">
                  <c:v>43100.885625000003</c:v>
                </c:pt>
                <c:pt idx="849">
                  <c:v>43100.896053240744</c:v>
                </c:pt>
                <c:pt idx="850">
                  <c:v>43100.906469907415</c:v>
                </c:pt>
                <c:pt idx="851">
                  <c:v>43100.916875000003</c:v>
                </c:pt>
                <c:pt idx="852">
                  <c:v>43100.92731481482</c:v>
                </c:pt>
                <c:pt idx="853">
                  <c:v>43100.937719907415</c:v>
                </c:pt>
                <c:pt idx="854">
                  <c:v>43100.948125000003</c:v>
                </c:pt>
                <c:pt idx="855">
                  <c:v>43100.958541666674</c:v>
                </c:pt>
                <c:pt idx="856">
                  <c:v>43100.968958333338</c:v>
                </c:pt>
                <c:pt idx="857">
                  <c:v>43100.979398148156</c:v>
                </c:pt>
                <c:pt idx="858">
                  <c:v>43100.989791666674</c:v>
                </c:pt>
                <c:pt idx="859">
                  <c:v>43101.000243055561</c:v>
                </c:pt>
                <c:pt idx="860">
                  <c:v>43101.010625000003</c:v>
                </c:pt>
                <c:pt idx="861">
                  <c:v>43101.021076388897</c:v>
                </c:pt>
                <c:pt idx="862">
                  <c:v>43101.031458333338</c:v>
                </c:pt>
                <c:pt idx="863">
                  <c:v>43101.041875000003</c:v>
                </c:pt>
                <c:pt idx="864">
                  <c:v>43101.052303240744</c:v>
                </c:pt>
                <c:pt idx="865">
                  <c:v>43101.062731481485</c:v>
                </c:pt>
                <c:pt idx="866">
                  <c:v>43101.073136574079</c:v>
                </c:pt>
                <c:pt idx="867">
                  <c:v>43101.083541666674</c:v>
                </c:pt>
                <c:pt idx="868">
                  <c:v>43101.093958333338</c:v>
                </c:pt>
                <c:pt idx="869">
                  <c:v>43101.104375000003</c:v>
                </c:pt>
                <c:pt idx="870">
                  <c:v>43101.114791666674</c:v>
                </c:pt>
                <c:pt idx="871">
                  <c:v>43101.125208333338</c:v>
                </c:pt>
                <c:pt idx="872">
                  <c:v>43101.135625000003</c:v>
                </c:pt>
                <c:pt idx="873">
                  <c:v>43101.146087962967</c:v>
                </c:pt>
                <c:pt idx="874">
                  <c:v>43101.156458333338</c:v>
                </c:pt>
                <c:pt idx="875">
                  <c:v>43101.166875000003</c:v>
                </c:pt>
                <c:pt idx="876">
                  <c:v>43101.177291666674</c:v>
                </c:pt>
                <c:pt idx="877">
                  <c:v>43101.187719907415</c:v>
                </c:pt>
                <c:pt idx="878">
                  <c:v>43101.198125000003</c:v>
                </c:pt>
                <c:pt idx="879">
                  <c:v>43101.208541666674</c:v>
                </c:pt>
                <c:pt idx="880">
                  <c:v>43101.218958333338</c:v>
                </c:pt>
                <c:pt idx="881">
                  <c:v>43101.229386574079</c:v>
                </c:pt>
                <c:pt idx="882">
                  <c:v>43101.23981481482</c:v>
                </c:pt>
                <c:pt idx="883">
                  <c:v>43101.250219907415</c:v>
                </c:pt>
                <c:pt idx="884">
                  <c:v>43101.260625000003</c:v>
                </c:pt>
                <c:pt idx="885">
                  <c:v>43101.271053240744</c:v>
                </c:pt>
                <c:pt idx="886">
                  <c:v>43101.281458333338</c:v>
                </c:pt>
                <c:pt idx="887">
                  <c:v>43101.291886574079</c:v>
                </c:pt>
                <c:pt idx="888">
                  <c:v>43101.302291666674</c:v>
                </c:pt>
                <c:pt idx="889">
                  <c:v>43101.312708333338</c:v>
                </c:pt>
                <c:pt idx="890">
                  <c:v>43101.323125000003</c:v>
                </c:pt>
                <c:pt idx="891">
                  <c:v>43101.333541666674</c:v>
                </c:pt>
                <c:pt idx="892">
                  <c:v>43101.343969907415</c:v>
                </c:pt>
                <c:pt idx="893">
                  <c:v>43101.354375000003</c:v>
                </c:pt>
                <c:pt idx="894">
                  <c:v>43101.364803240744</c:v>
                </c:pt>
                <c:pt idx="895">
                  <c:v>43101.375208333338</c:v>
                </c:pt>
                <c:pt idx="896">
                  <c:v>43101.385625000003</c:v>
                </c:pt>
                <c:pt idx="897">
                  <c:v>43101.396053240744</c:v>
                </c:pt>
                <c:pt idx="898">
                  <c:v>43101.406469907415</c:v>
                </c:pt>
                <c:pt idx="899">
                  <c:v>43101.416898148156</c:v>
                </c:pt>
                <c:pt idx="900">
                  <c:v>43101.427303240744</c:v>
                </c:pt>
                <c:pt idx="901">
                  <c:v>43101.437708333338</c:v>
                </c:pt>
                <c:pt idx="902">
                  <c:v>43101.448136574079</c:v>
                </c:pt>
                <c:pt idx="903">
                  <c:v>43101.458587962967</c:v>
                </c:pt>
                <c:pt idx="904">
                  <c:v>43101.468958333338</c:v>
                </c:pt>
                <c:pt idx="905">
                  <c:v>43101.479386574079</c:v>
                </c:pt>
                <c:pt idx="906">
                  <c:v>43101.489791666674</c:v>
                </c:pt>
                <c:pt idx="907">
                  <c:v>43101.500219907415</c:v>
                </c:pt>
                <c:pt idx="908">
                  <c:v>43101.510625000003</c:v>
                </c:pt>
                <c:pt idx="909">
                  <c:v>43101.521053240744</c:v>
                </c:pt>
                <c:pt idx="910">
                  <c:v>43101.531458333338</c:v>
                </c:pt>
                <c:pt idx="911">
                  <c:v>43101.541886574079</c:v>
                </c:pt>
                <c:pt idx="912">
                  <c:v>43101.552303240744</c:v>
                </c:pt>
                <c:pt idx="913">
                  <c:v>43101.562719907415</c:v>
                </c:pt>
                <c:pt idx="914">
                  <c:v>43101.573125000003</c:v>
                </c:pt>
                <c:pt idx="915">
                  <c:v>43101.583553240744</c:v>
                </c:pt>
                <c:pt idx="916">
                  <c:v>43101.593969907415</c:v>
                </c:pt>
                <c:pt idx="917">
                  <c:v>43101.604386574079</c:v>
                </c:pt>
                <c:pt idx="918">
                  <c:v>43101.614791666674</c:v>
                </c:pt>
                <c:pt idx="919">
                  <c:v>43101.625208333338</c:v>
                </c:pt>
                <c:pt idx="920">
                  <c:v>43101.635636574079</c:v>
                </c:pt>
                <c:pt idx="921">
                  <c:v>43101.646041666674</c:v>
                </c:pt>
                <c:pt idx="922">
                  <c:v>43101.656469907415</c:v>
                </c:pt>
                <c:pt idx="923">
                  <c:v>43101.666875000003</c:v>
                </c:pt>
                <c:pt idx="924">
                  <c:v>43101.677303240744</c:v>
                </c:pt>
                <c:pt idx="925">
                  <c:v>43101.687708333338</c:v>
                </c:pt>
                <c:pt idx="926">
                  <c:v>43101.698136574079</c:v>
                </c:pt>
                <c:pt idx="927">
                  <c:v>43101.708541666674</c:v>
                </c:pt>
                <c:pt idx="928">
                  <c:v>43101.718958333338</c:v>
                </c:pt>
                <c:pt idx="929">
                  <c:v>43101.729386574079</c:v>
                </c:pt>
                <c:pt idx="930">
                  <c:v>43101.739791666674</c:v>
                </c:pt>
                <c:pt idx="931">
                  <c:v>43101.750208333338</c:v>
                </c:pt>
                <c:pt idx="932">
                  <c:v>43101.760625000003</c:v>
                </c:pt>
                <c:pt idx="933">
                  <c:v>43101.771041666674</c:v>
                </c:pt>
                <c:pt idx="934">
                  <c:v>43101.781504629631</c:v>
                </c:pt>
                <c:pt idx="935">
                  <c:v>43101.791886574079</c:v>
                </c:pt>
                <c:pt idx="936">
                  <c:v>43101.802291666674</c:v>
                </c:pt>
                <c:pt idx="937">
                  <c:v>43101.812708333338</c:v>
                </c:pt>
                <c:pt idx="938">
                  <c:v>43101.823159722226</c:v>
                </c:pt>
                <c:pt idx="939">
                  <c:v>43101.833541666674</c:v>
                </c:pt>
                <c:pt idx="940">
                  <c:v>43101.843993055561</c:v>
                </c:pt>
                <c:pt idx="941">
                  <c:v>43101.854375000003</c:v>
                </c:pt>
                <c:pt idx="942">
                  <c:v>43101.864803240744</c:v>
                </c:pt>
                <c:pt idx="943">
                  <c:v>43101.875231481485</c:v>
                </c:pt>
                <c:pt idx="944">
                  <c:v>43101.885625000003</c:v>
                </c:pt>
                <c:pt idx="945">
                  <c:v>43101.896053240744</c:v>
                </c:pt>
                <c:pt idx="946">
                  <c:v>43101.906458333338</c:v>
                </c:pt>
                <c:pt idx="947">
                  <c:v>43101.916886574079</c:v>
                </c:pt>
                <c:pt idx="948">
                  <c:v>43101.927291666674</c:v>
                </c:pt>
                <c:pt idx="949">
                  <c:v>43101.937708333338</c:v>
                </c:pt>
                <c:pt idx="950">
                  <c:v>43101.948125000003</c:v>
                </c:pt>
                <c:pt idx="951">
                  <c:v>43101.958553240744</c:v>
                </c:pt>
                <c:pt idx="952">
                  <c:v>43101.968958333338</c:v>
                </c:pt>
                <c:pt idx="953">
                  <c:v>43101.979386574079</c:v>
                </c:pt>
                <c:pt idx="954">
                  <c:v>43101.989791666674</c:v>
                </c:pt>
                <c:pt idx="955">
                  <c:v>43102.000243055561</c:v>
                </c:pt>
                <c:pt idx="956">
                  <c:v>43102.010625000003</c:v>
                </c:pt>
                <c:pt idx="957">
                  <c:v>43102.021053240744</c:v>
                </c:pt>
                <c:pt idx="958">
                  <c:v>43102.031458333338</c:v>
                </c:pt>
                <c:pt idx="959">
                  <c:v>43102.041875000003</c:v>
                </c:pt>
                <c:pt idx="960">
                  <c:v>43102.052303240744</c:v>
                </c:pt>
                <c:pt idx="961">
                  <c:v>43102.062708333338</c:v>
                </c:pt>
                <c:pt idx="962">
                  <c:v>43102.073125000003</c:v>
                </c:pt>
                <c:pt idx="963">
                  <c:v>43102.083541666674</c:v>
                </c:pt>
                <c:pt idx="964">
                  <c:v>43102.093969907415</c:v>
                </c:pt>
                <c:pt idx="965">
                  <c:v>43102.104409722226</c:v>
                </c:pt>
                <c:pt idx="966">
                  <c:v>43102.114791666674</c:v>
                </c:pt>
                <c:pt idx="967">
                  <c:v>43102.125208333338</c:v>
                </c:pt>
                <c:pt idx="968">
                  <c:v>43102.135625000003</c:v>
                </c:pt>
                <c:pt idx="969">
                  <c:v>43102.146053240744</c:v>
                </c:pt>
                <c:pt idx="970">
                  <c:v>43102.156458333338</c:v>
                </c:pt>
                <c:pt idx="971">
                  <c:v>43102.166886574079</c:v>
                </c:pt>
                <c:pt idx="972">
                  <c:v>43102.177291666674</c:v>
                </c:pt>
                <c:pt idx="973">
                  <c:v>43102.187708333338</c:v>
                </c:pt>
                <c:pt idx="974">
                  <c:v>43102.198125000003</c:v>
                </c:pt>
                <c:pt idx="975">
                  <c:v>43102.20856481482</c:v>
                </c:pt>
                <c:pt idx="976">
                  <c:v>43102.218981481485</c:v>
                </c:pt>
                <c:pt idx="977">
                  <c:v>43102.229375000003</c:v>
                </c:pt>
                <c:pt idx="978">
                  <c:v>43102.239826388897</c:v>
                </c:pt>
                <c:pt idx="979">
                  <c:v>43102.250208333338</c:v>
                </c:pt>
                <c:pt idx="980">
                  <c:v>43102.260648148156</c:v>
                </c:pt>
                <c:pt idx="981">
                  <c:v>43102.271053240744</c:v>
                </c:pt>
                <c:pt idx="982">
                  <c:v>43102.281481481485</c:v>
                </c:pt>
                <c:pt idx="983">
                  <c:v>43102.291886574079</c:v>
                </c:pt>
                <c:pt idx="984">
                  <c:v>43102.302303240744</c:v>
                </c:pt>
                <c:pt idx="985">
                  <c:v>43102.312719907415</c:v>
                </c:pt>
                <c:pt idx="986">
                  <c:v>43102.323125000003</c:v>
                </c:pt>
                <c:pt idx="987">
                  <c:v>43102.333541666674</c:v>
                </c:pt>
                <c:pt idx="988">
                  <c:v>43102.343958333338</c:v>
                </c:pt>
                <c:pt idx="989">
                  <c:v>43102.354386574079</c:v>
                </c:pt>
                <c:pt idx="990">
                  <c:v>43102.364791666674</c:v>
                </c:pt>
                <c:pt idx="991">
                  <c:v>43102.375219907415</c:v>
                </c:pt>
                <c:pt idx="992">
                  <c:v>43102.385625000003</c:v>
                </c:pt>
                <c:pt idx="993">
                  <c:v>43102.396041666674</c:v>
                </c:pt>
                <c:pt idx="994">
                  <c:v>43102.406469907415</c:v>
                </c:pt>
                <c:pt idx="995">
                  <c:v>43102.416875000003</c:v>
                </c:pt>
                <c:pt idx="996">
                  <c:v>43102.427291666674</c:v>
                </c:pt>
                <c:pt idx="997">
                  <c:v>43102.437719907415</c:v>
                </c:pt>
                <c:pt idx="998">
                  <c:v>43102.448125000003</c:v>
                </c:pt>
                <c:pt idx="999">
                  <c:v>43102.458553240744</c:v>
                </c:pt>
                <c:pt idx="1000">
                  <c:v>43102.468969907415</c:v>
                </c:pt>
                <c:pt idx="1001">
                  <c:v>43102.479386574079</c:v>
                </c:pt>
                <c:pt idx="1002">
                  <c:v>43102.48981481482</c:v>
                </c:pt>
                <c:pt idx="1003">
                  <c:v>43102.500219907415</c:v>
                </c:pt>
                <c:pt idx="1004">
                  <c:v>43102.510636574079</c:v>
                </c:pt>
                <c:pt idx="1005">
                  <c:v>43102.521053240744</c:v>
                </c:pt>
                <c:pt idx="1006">
                  <c:v>43102.531458333338</c:v>
                </c:pt>
                <c:pt idx="1007">
                  <c:v>43102.541875000003</c:v>
                </c:pt>
                <c:pt idx="1008">
                  <c:v>43102.552326388897</c:v>
                </c:pt>
                <c:pt idx="1009">
                  <c:v>43102.562708333338</c:v>
                </c:pt>
                <c:pt idx="1010">
                  <c:v>43102.573171296302</c:v>
                </c:pt>
                <c:pt idx="1011">
                  <c:v>43102.583541666674</c:v>
                </c:pt>
                <c:pt idx="1012">
                  <c:v>43102.593969907415</c:v>
                </c:pt>
                <c:pt idx="1013">
                  <c:v>43102.604386574079</c:v>
                </c:pt>
                <c:pt idx="1014">
                  <c:v>43102.614791666674</c:v>
                </c:pt>
                <c:pt idx="1015">
                  <c:v>43102.625219907415</c:v>
                </c:pt>
                <c:pt idx="1016">
                  <c:v>43102.635625000003</c:v>
                </c:pt>
                <c:pt idx="1017">
                  <c:v>43102.646053240744</c:v>
                </c:pt>
                <c:pt idx="1018">
                  <c:v>43102.656458333338</c:v>
                </c:pt>
                <c:pt idx="1019">
                  <c:v>43102.666886574079</c:v>
                </c:pt>
                <c:pt idx="1020">
                  <c:v>43102.677303240744</c:v>
                </c:pt>
                <c:pt idx="1021">
                  <c:v>43102.687719907415</c:v>
                </c:pt>
                <c:pt idx="1022">
                  <c:v>43102.698125000003</c:v>
                </c:pt>
                <c:pt idx="1023">
                  <c:v>43102.708576388897</c:v>
                </c:pt>
                <c:pt idx="1024">
                  <c:v>43102.718946759262</c:v>
                </c:pt>
                <c:pt idx="1025">
                  <c:v>43102.729409722226</c:v>
                </c:pt>
                <c:pt idx="1026">
                  <c:v>43102.739791666674</c:v>
                </c:pt>
                <c:pt idx="1027">
                  <c:v>43102.750243055561</c:v>
                </c:pt>
                <c:pt idx="1028">
                  <c:v>43102.760625000003</c:v>
                </c:pt>
                <c:pt idx="1029">
                  <c:v>43102.771087962967</c:v>
                </c:pt>
                <c:pt idx="1030">
                  <c:v>43102.781458333338</c:v>
                </c:pt>
                <c:pt idx="1031">
                  <c:v>43102.791875000003</c:v>
                </c:pt>
                <c:pt idx="1032">
                  <c:v>43102.802291666674</c:v>
                </c:pt>
                <c:pt idx="1033">
                  <c:v>43102.812708333338</c:v>
                </c:pt>
                <c:pt idx="1034">
                  <c:v>43102.823171296302</c:v>
                </c:pt>
                <c:pt idx="1035">
                  <c:v>43102.833541666674</c:v>
                </c:pt>
                <c:pt idx="1036">
                  <c:v>43102.843969907415</c:v>
                </c:pt>
                <c:pt idx="1037">
                  <c:v>43102.854375000003</c:v>
                </c:pt>
                <c:pt idx="1038">
                  <c:v>43102.864791666674</c:v>
                </c:pt>
                <c:pt idx="1039">
                  <c:v>43102.875208333338</c:v>
                </c:pt>
                <c:pt idx="1040">
                  <c:v>43102.885625000003</c:v>
                </c:pt>
                <c:pt idx="1041">
                  <c:v>43102.896053240744</c:v>
                </c:pt>
                <c:pt idx="1042">
                  <c:v>43102.906458333338</c:v>
                </c:pt>
                <c:pt idx="1043">
                  <c:v>43102.916875000003</c:v>
                </c:pt>
                <c:pt idx="1044">
                  <c:v>43102.927291666674</c:v>
                </c:pt>
                <c:pt idx="1045">
                  <c:v>43102.937708333338</c:v>
                </c:pt>
                <c:pt idx="1046">
                  <c:v>43102.948125000003</c:v>
                </c:pt>
                <c:pt idx="1047">
                  <c:v>43102.958541666674</c:v>
                </c:pt>
                <c:pt idx="1048">
                  <c:v>43102.968969907415</c:v>
                </c:pt>
                <c:pt idx="1049">
                  <c:v>43102.979432870372</c:v>
                </c:pt>
                <c:pt idx="1050">
                  <c:v>43102.989791666674</c:v>
                </c:pt>
                <c:pt idx="1051">
                  <c:v>43103.000208333338</c:v>
                </c:pt>
                <c:pt idx="1052">
                  <c:v>43103.010625000003</c:v>
                </c:pt>
                <c:pt idx="1053">
                  <c:v>43103.021041666674</c:v>
                </c:pt>
                <c:pt idx="1054">
                  <c:v>43103.031458333338</c:v>
                </c:pt>
                <c:pt idx="1055">
                  <c:v>43103.041875000003</c:v>
                </c:pt>
                <c:pt idx="1056">
                  <c:v>43103.052303240744</c:v>
                </c:pt>
                <c:pt idx="1057">
                  <c:v>43103.062708333338</c:v>
                </c:pt>
                <c:pt idx="1058">
                  <c:v>43103.073159722226</c:v>
                </c:pt>
                <c:pt idx="1059">
                  <c:v>43103.08356481482</c:v>
                </c:pt>
                <c:pt idx="1060">
                  <c:v>43103.093958333338</c:v>
                </c:pt>
                <c:pt idx="1061">
                  <c:v>43103.104375000003</c:v>
                </c:pt>
                <c:pt idx="1062">
                  <c:v>43103.114791666674</c:v>
                </c:pt>
                <c:pt idx="1063">
                  <c:v>43103.125208333338</c:v>
                </c:pt>
                <c:pt idx="1064">
                  <c:v>43103.135625000003</c:v>
                </c:pt>
                <c:pt idx="1065">
                  <c:v>43103.146053240744</c:v>
                </c:pt>
                <c:pt idx="1066">
                  <c:v>43103.156458333338</c:v>
                </c:pt>
                <c:pt idx="1067">
                  <c:v>43103.166886574079</c:v>
                </c:pt>
                <c:pt idx="1068">
                  <c:v>43103.177291666674</c:v>
                </c:pt>
                <c:pt idx="1069">
                  <c:v>43103.187708333338</c:v>
                </c:pt>
                <c:pt idx="1070">
                  <c:v>43103.198125000003</c:v>
                </c:pt>
                <c:pt idx="1071">
                  <c:v>43103.208541666674</c:v>
                </c:pt>
                <c:pt idx="1072">
                  <c:v>43103.218958333338</c:v>
                </c:pt>
                <c:pt idx="1073">
                  <c:v>43103.229386574079</c:v>
                </c:pt>
                <c:pt idx="1074">
                  <c:v>43103.239803240744</c:v>
                </c:pt>
                <c:pt idx="1075">
                  <c:v>43103.250208333338</c:v>
                </c:pt>
                <c:pt idx="1076">
                  <c:v>43103.260625000003</c:v>
                </c:pt>
                <c:pt idx="1077">
                  <c:v>43103.271053240744</c:v>
                </c:pt>
                <c:pt idx="1078">
                  <c:v>43103.281458333338</c:v>
                </c:pt>
                <c:pt idx="1079">
                  <c:v>43103.291875000003</c:v>
                </c:pt>
                <c:pt idx="1080">
                  <c:v>43103.302291666674</c:v>
                </c:pt>
                <c:pt idx="1081">
                  <c:v>43103.312719907415</c:v>
                </c:pt>
                <c:pt idx="1082">
                  <c:v>43103.323125000003</c:v>
                </c:pt>
                <c:pt idx="1083">
                  <c:v>43103.333553240744</c:v>
                </c:pt>
                <c:pt idx="1084">
                  <c:v>43103.343958333338</c:v>
                </c:pt>
                <c:pt idx="1085">
                  <c:v>43103.354375000003</c:v>
                </c:pt>
                <c:pt idx="1086">
                  <c:v>43103.364803240744</c:v>
                </c:pt>
                <c:pt idx="1087">
                  <c:v>43103.375208333338</c:v>
                </c:pt>
                <c:pt idx="1088">
                  <c:v>43103.385636574079</c:v>
                </c:pt>
                <c:pt idx="1089">
                  <c:v>43103.396041666674</c:v>
                </c:pt>
                <c:pt idx="1090">
                  <c:v>43103.406469907415</c:v>
                </c:pt>
                <c:pt idx="1091">
                  <c:v>43103.416875000003</c:v>
                </c:pt>
                <c:pt idx="1092">
                  <c:v>43103.427291666674</c:v>
                </c:pt>
                <c:pt idx="1093">
                  <c:v>43103.437731481485</c:v>
                </c:pt>
                <c:pt idx="1094">
                  <c:v>43103.448125000003</c:v>
                </c:pt>
                <c:pt idx="1095">
                  <c:v>43103.458553240744</c:v>
                </c:pt>
                <c:pt idx="1096">
                  <c:v>43103.468958333338</c:v>
                </c:pt>
                <c:pt idx="1097">
                  <c:v>43103.479386574079</c:v>
                </c:pt>
                <c:pt idx="1098">
                  <c:v>43103.489826388897</c:v>
                </c:pt>
                <c:pt idx="1099">
                  <c:v>43103.500219907415</c:v>
                </c:pt>
                <c:pt idx="1100">
                  <c:v>43103.510636574079</c:v>
                </c:pt>
                <c:pt idx="1101">
                  <c:v>43103.52106481482</c:v>
                </c:pt>
                <c:pt idx="1102">
                  <c:v>43103.531469907415</c:v>
                </c:pt>
                <c:pt idx="1103">
                  <c:v>43103.541909722226</c:v>
                </c:pt>
                <c:pt idx="1104">
                  <c:v>43103.552291666674</c:v>
                </c:pt>
                <c:pt idx="1105">
                  <c:v>43103.562719907415</c:v>
                </c:pt>
                <c:pt idx="1106">
                  <c:v>43103.573136574079</c:v>
                </c:pt>
                <c:pt idx="1107">
                  <c:v>43103.583553240744</c:v>
                </c:pt>
                <c:pt idx="1108">
                  <c:v>43103.593969907415</c:v>
                </c:pt>
                <c:pt idx="1109">
                  <c:v>43103.604375000003</c:v>
                </c:pt>
                <c:pt idx="1110">
                  <c:v>43103.614803240744</c:v>
                </c:pt>
                <c:pt idx="1111">
                  <c:v>43103.625208333338</c:v>
                </c:pt>
                <c:pt idx="1112">
                  <c:v>43103.635636574079</c:v>
                </c:pt>
                <c:pt idx="1113">
                  <c:v>43103.646041666674</c:v>
                </c:pt>
                <c:pt idx="1114">
                  <c:v>43103.656469907415</c:v>
                </c:pt>
                <c:pt idx="1115">
                  <c:v>43103.666875000003</c:v>
                </c:pt>
                <c:pt idx="1116">
                  <c:v>43103.677303240744</c:v>
                </c:pt>
                <c:pt idx="1117">
                  <c:v>43103.687708333338</c:v>
                </c:pt>
                <c:pt idx="1118">
                  <c:v>43103.698136574079</c:v>
                </c:pt>
                <c:pt idx="1119">
                  <c:v>43103.708553240744</c:v>
                </c:pt>
                <c:pt idx="1120">
                  <c:v>43103.718958333338</c:v>
                </c:pt>
                <c:pt idx="1121">
                  <c:v>43103.729386574079</c:v>
                </c:pt>
                <c:pt idx="1122">
                  <c:v>43103.739826388897</c:v>
                </c:pt>
                <c:pt idx="1123">
                  <c:v>43103.750208333338</c:v>
                </c:pt>
                <c:pt idx="1124">
                  <c:v>43103.760648148156</c:v>
                </c:pt>
                <c:pt idx="1125">
                  <c:v>43103.771041666674</c:v>
                </c:pt>
                <c:pt idx="1126">
                  <c:v>43103.781504629631</c:v>
                </c:pt>
                <c:pt idx="1127">
                  <c:v>43103.791875000003</c:v>
                </c:pt>
                <c:pt idx="1128">
                  <c:v>43103.802337962967</c:v>
                </c:pt>
                <c:pt idx="1129">
                  <c:v>43103.812708333338</c:v>
                </c:pt>
                <c:pt idx="1130">
                  <c:v>43103.823159722226</c:v>
                </c:pt>
                <c:pt idx="1131">
                  <c:v>43103.833541666674</c:v>
                </c:pt>
                <c:pt idx="1132">
                  <c:v>43103.843993055561</c:v>
                </c:pt>
                <c:pt idx="1133">
                  <c:v>43103.854375000003</c:v>
                </c:pt>
                <c:pt idx="1134">
                  <c:v>43103.864803240744</c:v>
                </c:pt>
                <c:pt idx="1135">
                  <c:v>43103.875208333338</c:v>
                </c:pt>
                <c:pt idx="1136">
                  <c:v>43103.885636574079</c:v>
                </c:pt>
                <c:pt idx="1137">
                  <c:v>43103.896041666674</c:v>
                </c:pt>
                <c:pt idx="1138">
                  <c:v>43103.906458333338</c:v>
                </c:pt>
                <c:pt idx="1139">
                  <c:v>43103.916886574079</c:v>
                </c:pt>
                <c:pt idx="1140">
                  <c:v>43103.927303240744</c:v>
                </c:pt>
                <c:pt idx="1141">
                  <c:v>43103.937708333338</c:v>
                </c:pt>
                <c:pt idx="1142">
                  <c:v>43103.948159722226</c:v>
                </c:pt>
                <c:pt idx="1143">
                  <c:v>43103.958576388897</c:v>
                </c:pt>
                <c:pt idx="1144">
                  <c:v>43103.968981481485</c:v>
                </c:pt>
                <c:pt idx="1145">
                  <c:v>43103.979398148156</c:v>
                </c:pt>
                <c:pt idx="1146">
                  <c:v>43103.989791666674</c:v>
                </c:pt>
                <c:pt idx="1147">
                  <c:v>43104.000208333338</c:v>
                </c:pt>
                <c:pt idx="1148">
                  <c:v>43104.010636574079</c:v>
                </c:pt>
                <c:pt idx="1149">
                  <c:v>43104.021041666674</c:v>
                </c:pt>
                <c:pt idx="1150">
                  <c:v>43104.031469907415</c:v>
                </c:pt>
                <c:pt idx="1151">
                  <c:v>43104.041886574079</c:v>
                </c:pt>
                <c:pt idx="1152">
                  <c:v>43104.052291666674</c:v>
                </c:pt>
                <c:pt idx="1153">
                  <c:v>43104.062719907415</c:v>
                </c:pt>
                <c:pt idx="1154">
                  <c:v>43104.073159722226</c:v>
                </c:pt>
                <c:pt idx="1155">
                  <c:v>43104.083541666674</c:v>
                </c:pt>
                <c:pt idx="1156">
                  <c:v>43104.093969907415</c:v>
                </c:pt>
                <c:pt idx="1157">
                  <c:v>43104.104375000003</c:v>
                </c:pt>
                <c:pt idx="1158">
                  <c:v>43104.114803240744</c:v>
                </c:pt>
                <c:pt idx="1159">
                  <c:v>43104.125219907415</c:v>
                </c:pt>
                <c:pt idx="1160">
                  <c:v>43104.135625000003</c:v>
                </c:pt>
                <c:pt idx="1161">
                  <c:v>43104.146041666674</c:v>
                </c:pt>
                <c:pt idx="1162">
                  <c:v>43104.156458333338</c:v>
                </c:pt>
                <c:pt idx="1163">
                  <c:v>43104.166875000003</c:v>
                </c:pt>
                <c:pt idx="1164">
                  <c:v>43104.177361111113</c:v>
                </c:pt>
                <c:pt idx="1165">
                  <c:v>43104.187708333338</c:v>
                </c:pt>
                <c:pt idx="1166">
                  <c:v>43104.198148148156</c:v>
                </c:pt>
                <c:pt idx="1167">
                  <c:v>43104.208541666674</c:v>
                </c:pt>
                <c:pt idx="1168">
                  <c:v>43104.218958333338</c:v>
                </c:pt>
                <c:pt idx="1169">
                  <c:v>43104.229386574079</c:v>
                </c:pt>
                <c:pt idx="1170">
                  <c:v>43104.239803240744</c:v>
                </c:pt>
                <c:pt idx="1171">
                  <c:v>43104.250208333338</c:v>
                </c:pt>
                <c:pt idx="1172">
                  <c:v>43104.260625000003</c:v>
                </c:pt>
                <c:pt idx="1173">
                  <c:v>43104.271087962967</c:v>
                </c:pt>
                <c:pt idx="1174">
                  <c:v>43104.281481481485</c:v>
                </c:pt>
                <c:pt idx="1175">
                  <c:v>43104.291875000003</c:v>
                </c:pt>
                <c:pt idx="1176">
                  <c:v>43104.302291666674</c:v>
                </c:pt>
                <c:pt idx="1177">
                  <c:v>43104.312731481485</c:v>
                </c:pt>
                <c:pt idx="1178">
                  <c:v>43104.323125000003</c:v>
                </c:pt>
                <c:pt idx="1179">
                  <c:v>43104.333541666674</c:v>
                </c:pt>
                <c:pt idx="1180">
                  <c:v>43104.343958333338</c:v>
                </c:pt>
                <c:pt idx="1181">
                  <c:v>43104.354386574079</c:v>
                </c:pt>
                <c:pt idx="1182">
                  <c:v>43104.364791666674</c:v>
                </c:pt>
                <c:pt idx="1183">
                  <c:v>43104.375208333338</c:v>
                </c:pt>
                <c:pt idx="1184">
                  <c:v>43104.385671296302</c:v>
                </c:pt>
                <c:pt idx="1185">
                  <c:v>43104.396041666674</c:v>
                </c:pt>
                <c:pt idx="1186">
                  <c:v>43104.406469907415</c:v>
                </c:pt>
                <c:pt idx="1187">
                  <c:v>43104.416875000003</c:v>
                </c:pt>
                <c:pt idx="1188">
                  <c:v>43104.427291666674</c:v>
                </c:pt>
                <c:pt idx="1189">
                  <c:v>43104.437719907415</c:v>
                </c:pt>
                <c:pt idx="1190">
                  <c:v>43104.448136574079</c:v>
                </c:pt>
                <c:pt idx="1191">
                  <c:v>43104.458541666674</c:v>
                </c:pt>
                <c:pt idx="1192">
                  <c:v>43104.468958333338</c:v>
                </c:pt>
                <c:pt idx="1193">
                  <c:v>43104.479386574079</c:v>
                </c:pt>
                <c:pt idx="1194">
                  <c:v>43104.489837962967</c:v>
                </c:pt>
                <c:pt idx="1195">
                  <c:v>43104.500208333338</c:v>
                </c:pt>
                <c:pt idx="1196">
                  <c:v>43104.510648148156</c:v>
                </c:pt>
                <c:pt idx="1197">
                  <c:v>43104.521041666674</c:v>
                </c:pt>
                <c:pt idx="1198">
                  <c:v>43104.531493055561</c:v>
                </c:pt>
                <c:pt idx="1199">
                  <c:v>43104.541886574079</c:v>
                </c:pt>
                <c:pt idx="1200">
                  <c:v>43104.552326388897</c:v>
                </c:pt>
                <c:pt idx="1201">
                  <c:v>43104.562719907415</c:v>
                </c:pt>
                <c:pt idx="1202">
                  <c:v>43104.573125000003</c:v>
                </c:pt>
                <c:pt idx="1203">
                  <c:v>43104.583553240744</c:v>
                </c:pt>
                <c:pt idx="1204">
                  <c:v>43104.593958333338</c:v>
                </c:pt>
                <c:pt idx="1205">
                  <c:v>43104.604386574079</c:v>
                </c:pt>
                <c:pt idx="1206">
                  <c:v>43104.61481481482</c:v>
                </c:pt>
                <c:pt idx="1207">
                  <c:v>43104.625208333338</c:v>
                </c:pt>
                <c:pt idx="1208">
                  <c:v>43104.635671296302</c:v>
                </c:pt>
                <c:pt idx="1209">
                  <c:v>43104.646053240744</c:v>
                </c:pt>
                <c:pt idx="1210">
                  <c:v>43104.656458333338</c:v>
                </c:pt>
                <c:pt idx="1211">
                  <c:v>43104.666886574079</c:v>
                </c:pt>
                <c:pt idx="1212">
                  <c:v>43104.677291666674</c:v>
                </c:pt>
                <c:pt idx="1213">
                  <c:v>43104.687719907415</c:v>
                </c:pt>
                <c:pt idx="1214">
                  <c:v>43104.698136574079</c:v>
                </c:pt>
                <c:pt idx="1215">
                  <c:v>43104.708541666674</c:v>
                </c:pt>
                <c:pt idx="1216">
                  <c:v>43104.718969907415</c:v>
                </c:pt>
                <c:pt idx="1217">
                  <c:v>43104.729375000003</c:v>
                </c:pt>
                <c:pt idx="1218">
                  <c:v>43104.739803240744</c:v>
                </c:pt>
                <c:pt idx="1219">
                  <c:v>43104.750208333338</c:v>
                </c:pt>
                <c:pt idx="1220">
                  <c:v>43104.760636574079</c:v>
                </c:pt>
                <c:pt idx="1221">
                  <c:v>43104.771053240744</c:v>
                </c:pt>
                <c:pt idx="1222">
                  <c:v>43104.781458333338</c:v>
                </c:pt>
                <c:pt idx="1223">
                  <c:v>43104.791886574079</c:v>
                </c:pt>
                <c:pt idx="1224">
                  <c:v>43104.802291666674</c:v>
                </c:pt>
                <c:pt idx="1225">
                  <c:v>43104.812708333338</c:v>
                </c:pt>
                <c:pt idx="1226">
                  <c:v>43104.823136574079</c:v>
                </c:pt>
                <c:pt idx="1227">
                  <c:v>43104.833541666674</c:v>
                </c:pt>
                <c:pt idx="1228">
                  <c:v>43104.843958333338</c:v>
                </c:pt>
                <c:pt idx="1229">
                  <c:v>43104.854421296302</c:v>
                </c:pt>
                <c:pt idx="1230">
                  <c:v>43104.864791666674</c:v>
                </c:pt>
                <c:pt idx="1231">
                  <c:v>43104.875243055561</c:v>
                </c:pt>
                <c:pt idx="1232">
                  <c:v>43104.885625000003</c:v>
                </c:pt>
                <c:pt idx="1233">
                  <c:v>43104.896076388897</c:v>
                </c:pt>
                <c:pt idx="1234">
                  <c:v>43104.906458333338</c:v>
                </c:pt>
                <c:pt idx="1235">
                  <c:v>43104.916886574079</c:v>
                </c:pt>
                <c:pt idx="1236">
                  <c:v>43104.927291666674</c:v>
                </c:pt>
                <c:pt idx="1237">
                  <c:v>43104.937719907415</c:v>
                </c:pt>
                <c:pt idx="1238">
                  <c:v>43104.948125000003</c:v>
                </c:pt>
                <c:pt idx="1239">
                  <c:v>43104.958553240744</c:v>
                </c:pt>
                <c:pt idx="1240">
                  <c:v>43104.968969907415</c:v>
                </c:pt>
                <c:pt idx="1241">
                  <c:v>43104.979375000003</c:v>
                </c:pt>
                <c:pt idx="1242">
                  <c:v>43104.989791666674</c:v>
                </c:pt>
                <c:pt idx="1243">
                  <c:v>43105.000219907415</c:v>
                </c:pt>
                <c:pt idx="1244">
                  <c:v>43105.010625000003</c:v>
                </c:pt>
                <c:pt idx="1245">
                  <c:v>43105.021041666674</c:v>
                </c:pt>
                <c:pt idx="1246">
                  <c:v>43105.031458333338</c:v>
                </c:pt>
                <c:pt idx="1247">
                  <c:v>43105.041875000003</c:v>
                </c:pt>
                <c:pt idx="1248">
                  <c:v>43105.052303240744</c:v>
                </c:pt>
                <c:pt idx="1249">
                  <c:v>43105.062708333338</c:v>
                </c:pt>
                <c:pt idx="1250">
                  <c:v>43105.073148148156</c:v>
                </c:pt>
                <c:pt idx="1251">
                  <c:v>43105.083553240744</c:v>
                </c:pt>
                <c:pt idx="1252">
                  <c:v>43105.093958333338</c:v>
                </c:pt>
                <c:pt idx="1253">
                  <c:v>43105.104386574079</c:v>
                </c:pt>
                <c:pt idx="1254">
                  <c:v>43105.114791666674</c:v>
                </c:pt>
                <c:pt idx="1255">
                  <c:v>43105.125208333338</c:v>
                </c:pt>
                <c:pt idx="1256">
                  <c:v>43105.135636574079</c:v>
                </c:pt>
                <c:pt idx="1257">
                  <c:v>43105.146041666674</c:v>
                </c:pt>
                <c:pt idx="1258">
                  <c:v>43105.156458333338</c:v>
                </c:pt>
                <c:pt idx="1259">
                  <c:v>43105.166886574079</c:v>
                </c:pt>
                <c:pt idx="1260">
                  <c:v>43105.177337962967</c:v>
                </c:pt>
                <c:pt idx="1261">
                  <c:v>43105.187719907415</c:v>
                </c:pt>
                <c:pt idx="1262">
                  <c:v>43105.198148148156</c:v>
                </c:pt>
                <c:pt idx="1263">
                  <c:v>43105.208541666674</c:v>
                </c:pt>
                <c:pt idx="1264">
                  <c:v>43105.218969907415</c:v>
                </c:pt>
                <c:pt idx="1265">
                  <c:v>43105.229375000003</c:v>
                </c:pt>
                <c:pt idx="1266">
                  <c:v>43105.239791666674</c:v>
                </c:pt>
                <c:pt idx="1267">
                  <c:v>43105.250219907415</c:v>
                </c:pt>
                <c:pt idx="1268">
                  <c:v>43105.260636574079</c:v>
                </c:pt>
                <c:pt idx="1269">
                  <c:v>43105.271041666674</c:v>
                </c:pt>
                <c:pt idx="1270">
                  <c:v>43105.281458333338</c:v>
                </c:pt>
                <c:pt idx="1271">
                  <c:v>43105.291886574079</c:v>
                </c:pt>
                <c:pt idx="1272">
                  <c:v>43105.302303240744</c:v>
                </c:pt>
                <c:pt idx="1273">
                  <c:v>43105.312708333338</c:v>
                </c:pt>
                <c:pt idx="1274">
                  <c:v>43105.323136574079</c:v>
                </c:pt>
                <c:pt idx="1275">
                  <c:v>43105.333541666674</c:v>
                </c:pt>
                <c:pt idx="1276">
                  <c:v>43105.343958333338</c:v>
                </c:pt>
                <c:pt idx="1277">
                  <c:v>43105.354386574079</c:v>
                </c:pt>
                <c:pt idx="1278">
                  <c:v>43105.364791666674</c:v>
                </c:pt>
                <c:pt idx="1279">
                  <c:v>43105.375208333338</c:v>
                </c:pt>
                <c:pt idx="1280">
                  <c:v>43105.385659722226</c:v>
                </c:pt>
                <c:pt idx="1281">
                  <c:v>43105.39606481482</c:v>
                </c:pt>
                <c:pt idx="1282">
                  <c:v>43105.406458333338</c:v>
                </c:pt>
                <c:pt idx="1283">
                  <c:v>43105.416886574079</c:v>
                </c:pt>
                <c:pt idx="1284">
                  <c:v>43105.427291666674</c:v>
                </c:pt>
                <c:pt idx="1285">
                  <c:v>43105.437743055561</c:v>
                </c:pt>
                <c:pt idx="1286">
                  <c:v>43105.448125000003</c:v>
                </c:pt>
                <c:pt idx="1287">
                  <c:v>43105.458576388897</c:v>
                </c:pt>
                <c:pt idx="1288">
                  <c:v>43105.468958333338</c:v>
                </c:pt>
                <c:pt idx="1289">
                  <c:v>43105.479432870372</c:v>
                </c:pt>
                <c:pt idx="1290">
                  <c:v>43105.489791666674</c:v>
                </c:pt>
                <c:pt idx="1291">
                  <c:v>43105.500219907415</c:v>
                </c:pt>
                <c:pt idx="1292">
                  <c:v>43105.510625000003</c:v>
                </c:pt>
                <c:pt idx="1293">
                  <c:v>43105.521053240744</c:v>
                </c:pt>
                <c:pt idx="1294">
                  <c:v>43105.531458333338</c:v>
                </c:pt>
                <c:pt idx="1295">
                  <c:v>43105.541875000003</c:v>
                </c:pt>
                <c:pt idx="1296">
                  <c:v>43105.552291666674</c:v>
                </c:pt>
                <c:pt idx="1297">
                  <c:v>43105.562719907415</c:v>
                </c:pt>
                <c:pt idx="1298">
                  <c:v>43105.573125000003</c:v>
                </c:pt>
                <c:pt idx="1299">
                  <c:v>43105.583553240744</c:v>
                </c:pt>
                <c:pt idx="1300">
                  <c:v>43105.593958333338</c:v>
                </c:pt>
                <c:pt idx="1301">
                  <c:v>43105.604375000003</c:v>
                </c:pt>
                <c:pt idx="1302">
                  <c:v>43105.614803240744</c:v>
                </c:pt>
                <c:pt idx="1303">
                  <c:v>43105.625208333338</c:v>
                </c:pt>
                <c:pt idx="1304">
                  <c:v>43105.635625000003</c:v>
                </c:pt>
                <c:pt idx="1305">
                  <c:v>43105.646041666674</c:v>
                </c:pt>
                <c:pt idx="1306">
                  <c:v>43105.656469907415</c:v>
                </c:pt>
                <c:pt idx="1307">
                  <c:v>43105.666875000003</c:v>
                </c:pt>
                <c:pt idx="1308">
                  <c:v>43105.677303240744</c:v>
                </c:pt>
                <c:pt idx="1309">
                  <c:v>43105.687743055561</c:v>
                </c:pt>
                <c:pt idx="1310">
                  <c:v>43105.698125000003</c:v>
                </c:pt>
                <c:pt idx="1311">
                  <c:v>43105.708553240744</c:v>
                </c:pt>
                <c:pt idx="1312">
                  <c:v>43105.718969907415</c:v>
                </c:pt>
                <c:pt idx="1313">
                  <c:v>43105.729375000003</c:v>
                </c:pt>
                <c:pt idx="1314">
                  <c:v>43105.739803240744</c:v>
                </c:pt>
                <c:pt idx="1315">
                  <c:v>43105.750219907415</c:v>
                </c:pt>
                <c:pt idx="1316">
                  <c:v>43105.760636574079</c:v>
                </c:pt>
                <c:pt idx="1317">
                  <c:v>43105.771053240744</c:v>
                </c:pt>
                <c:pt idx="1318">
                  <c:v>43105.781458333338</c:v>
                </c:pt>
                <c:pt idx="1319">
                  <c:v>43105.791886574079</c:v>
                </c:pt>
                <c:pt idx="1320">
                  <c:v>43105.802291666674</c:v>
                </c:pt>
                <c:pt idx="1321">
                  <c:v>43105.812743055561</c:v>
                </c:pt>
                <c:pt idx="1322">
                  <c:v>43105.823171296302</c:v>
                </c:pt>
                <c:pt idx="1323">
                  <c:v>43105.833541666674</c:v>
                </c:pt>
                <c:pt idx="1324">
                  <c:v>43105.843969907415</c:v>
                </c:pt>
                <c:pt idx="1325">
                  <c:v>43105.854398148156</c:v>
                </c:pt>
                <c:pt idx="1326">
                  <c:v>43105.864791666674</c:v>
                </c:pt>
                <c:pt idx="1327">
                  <c:v>43105.875219907415</c:v>
                </c:pt>
                <c:pt idx="1328">
                  <c:v>43105.885625000003</c:v>
                </c:pt>
                <c:pt idx="1329">
                  <c:v>43105.896053240744</c:v>
                </c:pt>
                <c:pt idx="1330">
                  <c:v>43105.906481481485</c:v>
                </c:pt>
                <c:pt idx="1331">
                  <c:v>43105.916886574079</c:v>
                </c:pt>
                <c:pt idx="1332">
                  <c:v>43105.927291666674</c:v>
                </c:pt>
                <c:pt idx="1333">
                  <c:v>43105.937708333338</c:v>
                </c:pt>
                <c:pt idx="1334">
                  <c:v>43105.948136574079</c:v>
                </c:pt>
                <c:pt idx="1335">
                  <c:v>43105.958553240744</c:v>
                </c:pt>
                <c:pt idx="1336">
                  <c:v>43105.968958333338</c:v>
                </c:pt>
                <c:pt idx="1337">
                  <c:v>43105.979386574079</c:v>
                </c:pt>
                <c:pt idx="1338">
                  <c:v>43105.989791666674</c:v>
                </c:pt>
                <c:pt idx="1339">
                  <c:v>43106.000219907415</c:v>
                </c:pt>
                <c:pt idx="1340">
                  <c:v>43106.010636574079</c:v>
                </c:pt>
                <c:pt idx="1341">
                  <c:v>43106.021053240744</c:v>
                </c:pt>
                <c:pt idx="1342">
                  <c:v>43106.031458333338</c:v>
                </c:pt>
                <c:pt idx="1343">
                  <c:v>43106.041932870372</c:v>
                </c:pt>
                <c:pt idx="1344">
                  <c:v>43106.052291666674</c:v>
                </c:pt>
                <c:pt idx="1345">
                  <c:v>43106.062708333338</c:v>
                </c:pt>
                <c:pt idx="1346">
                  <c:v>43106.073125000003</c:v>
                </c:pt>
                <c:pt idx="1347">
                  <c:v>43106.083541666674</c:v>
                </c:pt>
                <c:pt idx="1348">
                  <c:v>43106.093969907415</c:v>
                </c:pt>
                <c:pt idx="1349">
                  <c:v>43106.104386574079</c:v>
                </c:pt>
                <c:pt idx="1350">
                  <c:v>43106.114803240744</c:v>
                </c:pt>
                <c:pt idx="1351">
                  <c:v>43106.125208333338</c:v>
                </c:pt>
                <c:pt idx="1352">
                  <c:v>43106.135625000003</c:v>
                </c:pt>
                <c:pt idx="1353">
                  <c:v>43106.146041666674</c:v>
                </c:pt>
                <c:pt idx="1354">
                  <c:v>43106.156481481485</c:v>
                </c:pt>
                <c:pt idx="1355">
                  <c:v>43106.166875000003</c:v>
                </c:pt>
                <c:pt idx="1356">
                  <c:v>43106.177291666674</c:v>
                </c:pt>
                <c:pt idx="1357">
                  <c:v>43106.187708333338</c:v>
                </c:pt>
                <c:pt idx="1358">
                  <c:v>43106.198125000003</c:v>
                </c:pt>
                <c:pt idx="1359">
                  <c:v>43106.208553240744</c:v>
                </c:pt>
                <c:pt idx="1360">
                  <c:v>43106.218958333338</c:v>
                </c:pt>
                <c:pt idx="1361">
                  <c:v>43106.229375000003</c:v>
                </c:pt>
                <c:pt idx="1362">
                  <c:v>43106.239803240744</c:v>
                </c:pt>
                <c:pt idx="1363">
                  <c:v>43106.250231481485</c:v>
                </c:pt>
                <c:pt idx="1364">
                  <c:v>43106.260648148156</c:v>
                </c:pt>
                <c:pt idx="1365">
                  <c:v>43106.27106481482</c:v>
                </c:pt>
                <c:pt idx="1366">
                  <c:v>43106.281458333338</c:v>
                </c:pt>
                <c:pt idx="1367">
                  <c:v>43106.291886574079</c:v>
                </c:pt>
                <c:pt idx="1368">
                  <c:v>43106.302291666674</c:v>
                </c:pt>
                <c:pt idx="1369">
                  <c:v>43106.312708333338</c:v>
                </c:pt>
                <c:pt idx="1370">
                  <c:v>43106.323125000003</c:v>
                </c:pt>
                <c:pt idx="1371">
                  <c:v>43106.333541666674</c:v>
                </c:pt>
                <c:pt idx="1372">
                  <c:v>43106.343958333338</c:v>
                </c:pt>
                <c:pt idx="1373">
                  <c:v>43106.354375000003</c:v>
                </c:pt>
                <c:pt idx="1374">
                  <c:v>43106.364803240744</c:v>
                </c:pt>
                <c:pt idx="1375">
                  <c:v>43106.375219907415</c:v>
                </c:pt>
                <c:pt idx="1376">
                  <c:v>43106.385636574079</c:v>
                </c:pt>
                <c:pt idx="1377">
                  <c:v>43106.396087962967</c:v>
                </c:pt>
                <c:pt idx="1378">
                  <c:v>43106.406458333338</c:v>
                </c:pt>
                <c:pt idx="1379">
                  <c:v>43106.416886574079</c:v>
                </c:pt>
                <c:pt idx="1380">
                  <c:v>43106.427291666674</c:v>
                </c:pt>
                <c:pt idx="1381">
                  <c:v>43106.437708333338</c:v>
                </c:pt>
                <c:pt idx="1382">
                  <c:v>43106.448125000003</c:v>
                </c:pt>
                <c:pt idx="1383">
                  <c:v>43106.468969907415</c:v>
                </c:pt>
                <c:pt idx="1384">
                  <c:v>43106.479375000003</c:v>
                </c:pt>
                <c:pt idx="1385">
                  <c:v>43106.489791666674</c:v>
                </c:pt>
                <c:pt idx="1386">
                  <c:v>43106.500254629631</c:v>
                </c:pt>
                <c:pt idx="1387">
                  <c:v>43106.510625000003</c:v>
                </c:pt>
                <c:pt idx="1388">
                  <c:v>43106.521087962967</c:v>
                </c:pt>
                <c:pt idx="1389">
                  <c:v>43106.531458333338</c:v>
                </c:pt>
                <c:pt idx="1390">
                  <c:v>43106.541886574079</c:v>
                </c:pt>
                <c:pt idx="1391">
                  <c:v>43106.552291666674</c:v>
                </c:pt>
                <c:pt idx="1392">
                  <c:v>43106.562708333338</c:v>
                </c:pt>
                <c:pt idx="1393">
                  <c:v>43106.573125000003</c:v>
                </c:pt>
                <c:pt idx="1394">
                  <c:v>43106.583541666674</c:v>
                </c:pt>
                <c:pt idx="1395">
                  <c:v>43106.593958333338</c:v>
                </c:pt>
                <c:pt idx="1396">
                  <c:v>43106.604386574079</c:v>
                </c:pt>
                <c:pt idx="1397">
                  <c:v>43106.614791666674</c:v>
                </c:pt>
                <c:pt idx="1398">
                  <c:v>43106.625208333338</c:v>
                </c:pt>
                <c:pt idx="1399">
                  <c:v>43106.635648148156</c:v>
                </c:pt>
                <c:pt idx="1400">
                  <c:v>43106.646041666674</c:v>
                </c:pt>
                <c:pt idx="1401">
                  <c:v>43106.656493055561</c:v>
                </c:pt>
                <c:pt idx="1402">
                  <c:v>43106.666875000003</c:v>
                </c:pt>
                <c:pt idx="1403">
                  <c:v>43106.677349537043</c:v>
                </c:pt>
                <c:pt idx="1404">
                  <c:v>43106.687708333338</c:v>
                </c:pt>
                <c:pt idx="1405">
                  <c:v>43106.698125000003</c:v>
                </c:pt>
                <c:pt idx="1406">
                  <c:v>43106.708541666674</c:v>
                </c:pt>
                <c:pt idx="1407">
                  <c:v>43106.718969907415</c:v>
                </c:pt>
                <c:pt idx="1408">
                  <c:v>43106.729421296302</c:v>
                </c:pt>
                <c:pt idx="1409">
                  <c:v>43106.739803240744</c:v>
                </c:pt>
                <c:pt idx="1410">
                  <c:v>43106.750219907415</c:v>
                </c:pt>
                <c:pt idx="1411">
                  <c:v>43106.760625000003</c:v>
                </c:pt>
                <c:pt idx="1412">
                  <c:v>43106.771041666674</c:v>
                </c:pt>
                <c:pt idx="1413">
                  <c:v>43106.781504629631</c:v>
                </c:pt>
                <c:pt idx="1414">
                  <c:v>43106.791932870372</c:v>
                </c:pt>
                <c:pt idx="1415">
                  <c:v>43106.802291666674</c:v>
                </c:pt>
                <c:pt idx="1416">
                  <c:v>43106.812743055561</c:v>
                </c:pt>
                <c:pt idx="1417">
                  <c:v>43106.823136574079</c:v>
                </c:pt>
                <c:pt idx="1418">
                  <c:v>43106.83356481482</c:v>
                </c:pt>
                <c:pt idx="1419">
                  <c:v>43106.843969907415</c:v>
                </c:pt>
                <c:pt idx="1420">
                  <c:v>43106.854421296302</c:v>
                </c:pt>
                <c:pt idx="1421">
                  <c:v>43106.864803240744</c:v>
                </c:pt>
                <c:pt idx="1422">
                  <c:v>43106.875219907415</c:v>
                </c:pt>
                <c:pt idx="1423">
                  <c:v>43106.885625000003</c:v>
                </c:pt>
                <c:pt idx="1424">
                  <c:v>43106.896053240744</c:v>
                </c:pt>
                <c:pt idx="1425">
                  <c:v>43106.906493055561</c:v>
                </c:pt>
                <c:pt idx="1426">
                  <c:v>43106.916886574079</c:v>
                </c:pt>
                <c:pt idx="1427">
                  <c:v>43106.927303240744</c:v>
                </c:pt>
                <c:pt idx="1428">
                  <c:v>43106.937708333338</c:v>
                </c:pt>
                <c:pt idx="1429">
                  <c:v>43106.948125000003</c:v>
                </c:pt>
                <c:pt idx="1430">
                  <c:v>43106.958599537043</c:v>
                </c:pt>
                <c:pt idx="1431">
                  <c:v>43106.968958333338</c:v>
                </c:pt>
                <c:pt idx="1432">
                  <c:v>43106.979398148156</c:v>
                </c:pt>
                <c:pt idx="1433">
                  <c:v>43106.989791666674</c:v>
                </c:pt>
                <c:pt idx="1434">
                  <c:v>43107.000254629631</c:v>
                </c:pt>
                <c:pt idx="1435">
                  <c:v>43107.010625000003</c:v>
                </c:pt>
                <c:pt idx="1436">
                  <c:v>43107.021041666674</c:v>
                </c:pt>
                <c:pt idx="1437">
                  <c:v>43107.031458333338</c:v>
                </c:pt>
                <c:pt idx="1438">
                  <c:v>43107.041875000003</c:v>
                </c:pt>
                <c:pt idx="1439">
                  <c:v>43107.052303240744</c:v>
                </c:pt>
                <c:pt idx="1440">
                  <c:v>43107.062708333338</c:v>
                </c:pt>
                <c:pt idx="1441">
                  <c:v>43107.073136574079</c:v>
                </c:pt>
                <c:pt idx="1442">
                  <c:v>43107.083541666674</c:v>
                </c:pt>
                <c:pt idx="1443">
                  <c:v>43107.093958333338</c:v>
                </c:pt>
                <c:pt idx="1444">
                  <c:v>43107.104386574079</c:v>
                </c:pt>
                <c:pt idx="1445">
                  <c:v>43107.114803240744</c:v>
                </c:pt>
                <c:pt idx="1446">
                  <c:v>43107.125208333338</c:v>
                </c:pt>
                <c:pt idx="1447">
                  <c:v>43107.135659722226</c:v>
                </c:pt>
                <c:pt idx="1448">
                  <c:v>43107.146041666674</c:v>
                </c:pt>
                <c:pt idx="1449">
                  <c:v>43107.156469907415</c:v>
                </c:pt>
                <c:pt idx="1450">
                  <c:v>43107.166875000003</c:v>
                </c:pt>
                <c:pt idx="1451">
                  <c:v>43107.177291666674</c:v>
                </c:pt>
                <c:pt idx="1452">
                  <c:v>43107.187719907415</c:v>
                </c:pt>
                <c:pt idx="1453">
                  <c:v>43107.198125000003</c:v>
                </c:pt>
                <c:pt idx="1454">
                  <c:v>43107.208541666674</c:v>
                </c:pt>
                <c:pt idx="1455">
                  <c:v>43107.218969907415</c:v>
                </c:pt>
                <c:pt idx="1456">
                  <c:v>43107.229375000003</c:v>
                </c:pt>
                <c:pt idx="1457">
                  <c:v>43107.239791666674</c:v>
                </c:pt>
                <c:pt idx="1458">
                  <c:v>43107.250219907415</c:v>
                </c:pt>
                <c:pt idx="1459">
                  <c:v>43107.260625000003</c:v>
                </c:pt>
                <c:pt idx="1460">
                  <c:v>43107.271053240744</c:v>
                </c:pt>
                <c:pt idx="1461">
                  <c:v>43107.281458333338</c:v>
                </c:pt>
                <c:pt idx="1462">
                  <c:v>43107.291886574079</c:v>
                </c:pt>
                <c:pt idx="1463">
                  <c:v>43107.302291666674</c:v>
                </c:pt>
                <c:pt idx="1464">
                  <c:v>43107.312708333338</c:v>
                </c:pt>
                <c:pt idx="1465">
                  <c:v>43107.323148148156</c:v>
                </c:pt>
                <c:pt idx="1466">
                  <c:v>43107.333553240744</c:v>
                </c:pt>
                <c:pt idx="1467">
                  <c:v>43107.343958333338</c:v>
                </c:pt>
                <c:pt idx="1468">
                  <c:v>43107.354386574079</c:v>
                </c:pt>
                <c:pt idx="1469">
                  <c:v>43107.364791666674</c:v>
                </c:pt>
                <c:pt idx="1470">
                  <c:v>43107.375208333338</c:v>
                </c:pt>
                <c:pt idx="1471">
                  <c:v>43107.385636574079</c:v>
                </c:pt>
                <c:pt idx="1472">
                  <c:v>43107.396041666674</c:v>
                </c:pt>
                <c:pt idx="1473">
                  <c:v>43107.406469907415</c:v>
                </c:pt>
                <c:pt idx="1474">
                  <c:v>43107.416875000003</c:v>
                </c:pt>
                <c:pt idx="1475">
                  <c:v>43107.427303240744</c:v>
                </c:pt>
                <c:pt idx="1476">
                  <c:v>43107.437719907415</c:v>
                </c:pt>
                <c:pt idx="1477">
                  <c:v>43107.448159722226</c:v>
                </c:pt>
                <c:pt idx="1478">
                  <c:v>43107.458553240744</c:v>
                </c:pt>
                <c:pt idx="1479">
                  <c:v>43107.468958333338</c:v>
                </c:pt>
                <c:pt idx="1480">
                  <c:v>43107.479375000003</c:v>
                </c:pt>
                <c:pt idx="1481">
                  <c:v>43107.489803240744</c:v>
                </c:pt>
                <c:pt idx="1482">
                  <c:v>43107.500208333338</c:v>
                </c:pt>
                <c:pt idx="1483">
                  <c:v>43107.510625000003</c:v>
                </c:pt>
                <c:pt idx="1484">
                  <c:v>43107.521041666674</c:v>
                </c:pt>
                <c:pt idx="1485">
                  <c:v>43107.531469907415</c:v>
                </c:pt>
                <c:pt idx="1486">
                  <c:v>43107.541898148156</c:v>
                </c:pt>
                <c:pt idx="1487">
                  <c:v>43107.552291666674</c:v>
                </c:pt>
                <c:pt idx="1488">
                  <c:v>43107.562731481485</c:v>
                </c:pt>
                <c:pt idx="1489">
                  <c:v>43107.573148148156</c:v>
                </c:pt>
                <c:pt idx="1490">
                  <c:v>43107.583541666674</c:v>
                </c:pt>
                <c:pt idx="1491">
                  <c:v>43107.593958333338</c:v>
                </c:pt>
                <c:pt idx="1492">
                  <c:v>43107.604375000003</c:v>
                </c:pt>
                <c:pt idx="1493">
                  <c:v>43107.614803240744</c:v>
                </c:pt>
                <c:pt idx="1494">
                  <c:v>43107.625208333338</c:v>
                </c:pt>
                <c:pt idx="1495">
                  <c:v>43107.635648148156</c:v>
                </c:pt>
                <c:pt idx="1496">
                  <c:v>43107.646041666674</c:v>
                </c:pt>
                <c:pt idx="1497">
                  <c:v>43107.656458333338</c:v>
                </c:pt>
                <c:pt idx="1498">
                  <c:v>43107.666875000003</c:v>
                </c:pt>
                <c:pt idx="1499">
                  <c:v>43107.677337962967</c:v>
                </c:pt>
                <c:pt idx="1500">
                  <c:v>43107.687708333338</c:v>
                </c:pt>
                <c:pt idx="1501">
                  <c:v>43107.698125000003</c:v>
                </c:pt>
                <c:pt idx="1502">
                  <c:v>43107.708541666674</c:v>
                </c:pt>
                <c:pt idx="1503">
                  <c:v>43107.718958333338</c:v>
                </c:pt>
                <c:pt idx="1504">
                  <c:v>43107.729375000003</c:v>
                </c:pt>
                <c:pt idx="1505">
                  <c:v>43107.739803240744</c:v>
                </c:pt>
                <c:pt idx="1506">
                  <c:v>43107.750208333338</c:v>
                </c:pt>
                <c:pt idx="1507">
                  <c:v>43107.760625000003</c:v>
                </c:pt>
                <c:pt idx="1508">
                  <c:v>43107.771041666674</c:v>
                </c:pt>
                <c:pt idx="1509">
                  <c:v>43107.781493055561</c:v>
                </c:pt>
                <c:pt idx="1510">
                  <c:v>43107.791875000003</c:v>
                </c:pt>
                <c:pt idx="1511">
                  <c:v>43107.802291666674</c:v>
                </c:pt>
                <c:pt idx="1512">
                  <c:v>43107.812708333338</c:v>
                </c:pt>
                <c:pt idx="1513">
                  <c:v>43107.823148148156</c:v>
                </c:pt>
                <c:pt idx="1514">
                  <c:v>43107.833541666674</c:v>
                </c:pt>
                <c:pt idx="1515">
                  <c:v>43107.843969907415</c:v>
                </c:pt>
                <c:pt idx="1516">
                  <c:v>43107.854375000003</c:v>
                </c:pt>
                <c:pt idx="1517">
                  <c:v>43107.864803240744</c:v>
                </c:pt>
                <c:pt idx="1518">
                  <c:v>43107.875231481485</c:v>
                </c:pt>
                <c:pt idx="1519">
                  <c:v>43107.885659722226</c:v>
                </c:pt>
                <c:pt idx="1520">
                  <c:v>43107.896041666674</c:v>
                </c:pt>
                <c:pt idx="1521">
                  <c:v>43107.906469907415</c:v>
                </c:pt>
                <c:pt idx="1522">
                  <c:v>43107.916875000003</c:v>
                </c:pt>
                <c:pt idx="1523">
                  <c:v>43107.927303240744</c:v>
                </c:pt>
                <c:pt idx="1524">
                  <c:v>43107.937719907415</c:v>
                </c:pt>
                <c:pt idx="1525">
                  <c:v>43107.948125000003</c:v>
                </c:pt>
                <c:pt idx="1526">
                  <c:v>43107.958553240744</c:v>
                </c:pt>
                <c:pt idx="1527">
                  <c:v>43107.968958333338</c:v>
                </c:pt>
                <c:pt idx="1528">
                  <c:v>43107.979398148156</c:v>
                </c:pt>
                <c:pt idx="1529">
                  <c:v>43107.989803240744</c:v>
                </c:pt>
                <c:pt idx="1530">
                  <c:v>43108.000196759262</c:v>
                </c:pt>
                <c:pt idx="1531">
                  <c:v>43108.010671296302</c:v>
                </c:pt>
                <c:pt idx="1532">
                  <c:v>43108.021041666674</c:v>
                </c:pt>
                <c:pt idx="1533">
                  <c:v>43108.031469907415</c:v>
                </c:pt>
                <c:pt idx="1534">
                  <c:v>43108.041875000003</c:v>
                </c:pt>
                <c:pt idx="1535">
                  <c:v>43108.052303240744</c:v>
                </c:pt>
                <c:pt idx="1536">
                  <c:v>43108.062743055561</c:v>
                </c:pt>
                <c:pt idx="1537">
                  <c:v>43108.073125000003</c:v>
                </c:pt>
                <c:pt idx="1538">
                  <c:v>43108.083541666674</c:v>
                </c:pt>
                <c:pt idx="1539">
                  <c:v>43108.093958333338</c:v>
                </c:pt>
                <c:pt idx="1540">
                  <c:v>43108.104386574079</c:v>
                </c:pt>
                <c:pt idx="1541">
                  <c:v>43108.114780092597</c:v>
                </c:pt>
                <c:pt idx="1542">
                  <c:v>43108.125254629631</c:v>
                </c:pt>
                <c:pt idx="1543">
                  <c:v>43108.135625000003</c:v>
                </c:pt>
                <c:pt idx="1544">
                  <c:v>43108.146041666674</c:v>
                </c:pt>
                <c:pt idx="1545">
                  <c:v>43108.156458333338</c:v>
                </c:pt>
                <c:pt idx="1546">
                  <c:v>43108.166875000003</c:v>
                </c:pt>
                <c:pt idx="1547">
                  <c:v>43108.177291666674</c:v>
                </c:pt>
                <c:pt idx="1548">
                  <c:v>43108.187708333338</c:v>
                </c:pt>
                <c:pt idx="1549">
                  <c:v>43108.198182870372</c:v>
                </c:pt>
                <c:pt idx="1550">
                  <c:v>43108.208553240744</c:v>
                </c:pt>
                <c:pt idx="1551">
                  <c:v>43108.218958333338</c:v>
                </c:pt>
                <c:pt idx="1552">
                  <c:v>43108.229398148156</c:v>
                </c:pt>
                <c:pt idx="1553">
                  <c:v>43108.239791666674</c:v>
                </c:pt>
                <c:pt idx="1554">
                  <c:v>43108.250208333338</c:v>
                </c:pt>
                <c:pt idx="1555">
                  <c:v>43108.260625000003</c:v>
                </c:pt>
                <c:pt idx="1556">
                  <c:v>43108.271041666674</c:v>
                </c:pt>
                <c:pt idx="1557">
                  <c:v>43108.281481481485</c:v>
                </c:pt>
                <c:pt idx="1558">
                  <c:v>43108.291875000003</c:v>
                </c:pt>
                <c:pt idx="1559">
                  <c:v>43108.302291666674</c:v>
                </c:pt>
                <c:pt idx="1560">
                  <c:v>43108.312708333338</c:v>
                </c:pt>
                <c:pt idx="1561">
                  <c:v>43108.323136574079</c:v>
                </c:pt>
                <c:pt idx="1562">
                  <c:v>43108.33356481482</c:v>
                </c:pt>
                <c:pt idx="1563">
                  <c:v>43108.343958333338</c:v>
                </c:pt>
                <c:pt idx="1564">
                  <c:v>43108.354375000003</c:v>
                </c:pt>
                <c:pt idx="1565">
                  <c:v>43108.36481481482</c:v>
                </c:pt>
                <c:pt idx="1566">
                  <c:v>43108.375254629631</c:v>
                </c:pt>
                <c:pt idx="1567">
                  <c:v>43108.385636574079</c:v>
                </c:pt>
                <c:pt idx="1568">
                  <c:v>43108.396041666674</c:v>
                </c:pt>
                <c:pt idx="1569">
                  <c:v>43108.406458333338</c:v>
                </c:pt>
                <c:pt idx="1570">
                  <c:v>43108.416875000003</c:v>
                </c:pt>
                <c:pt idx="1571">
                  <c:v>43108.427361111113</c:v>
                </c:pt>
                <c:pt idx="1572">
                  <c:v>43108.437708333338</c:v>
                </c:pt>
                <c:pt idx="1573">
                  <c:v>43108.448171296302</c:v>
                </c:pt>
                <c:pt idx="1574">
                  <c:v>43108.458541666674</c:v>
                </c:pt>
                <c:pt idx="1575">
                  <c:v>43108.468958333338</c:v>
                </c:pt>
                <c:pt idx="1576">
                  <c:v>43108.479398148156</c:v>
                </c:pt>
                <c:pt idx="1577">
                  <c:v>43108.489791666674</c:v>
                </c:pt>
                <c:pt idx="1578">
                  <c:v>43108.500208333338</c:v>
                </c:pt>
                <c:pt idx="1579">
                  <c:v>43108.510625000003</c:v>
                </c:pt>
                <c:pt idx="1580">
                  <c:v>43108.521053240744</c:v>
                </c:pt>
                <c:pt idx="1581">
                  <c:v>43108.531469907415</c:v>
                </c:pt>
                <c:pt idx="1582">
                  <c:v>43108.541886574079</c:v>
                </c:pt>
                <c:pt idx="1583">
                  <c:v>43108.552326388897</c:v>
                </c:pt>
                <c:pt idx="1584">
                  <c:v>43108.562708333338</c:v>
                </c:pt>
                <c:pt idx="1585">
                  <c:v>43108.573125000003</c:v>
                </c:pt>
                <c:pt idx="1586">
                  <c:v>43108.58356481482</c:v>
                </c:pt>
                <c:pt idx="1587">
                  <c:v>43108.593969907415</c:v>
                </c:pt>
                <c:pt idx="1588">
                  <c:v>43108.604375000003</c:v>
                </c:pt>
                <c:pt idx="1589">
                  <c:v>43108.614803240744</c:v>
                </c:pt>
                <c:pt idx="1590">
                  <c:v>43108.625208333338</c:v>
                </c:pt>
                <c:pt idx="1591">
                  <c:v>43108.635625000003</c:v>
                </c:pt>
                <c:pt idx="1592">
                  <c:v>43108.646099537043</c:v>
                </c:pt>
                <c:pt idx="1593">
                  <c:v>43108.656458333338</c:v>
                </c:pt>
                <c:pt idx="1594">
                  <c:v>43108.666875000003</c:v>
                </c:pt>
                <c:pt idx="1595">
                  <c:v>43108.677326388897</c:v>
                </c:pt>
                <c:pt idx="1596">
                  <c:v>43108.687719907415</c:v>
                </c:pt>
                <c:pt idx="1597">
                  <c:v>43108.698125000003</c:v>
                </c:pt>
                <c:pt idx="1598">
                  <c:v>43108.708541666674</c:v>
                </c:pt>
                <c:pt idx="1599">
                  <c:v>43108.718958333338</c:v>
                </c:pt>
                <c:pt idx="1600">
                  <c:v>43108.729398148156</c:v>
                </c:pt>
                <c:pt idx="1601">
                  <c:v>43108.739791666674</c:v>
                </c:pt>
                <c:pt idx="1602">
                  <c:v>43108.750266203708</c:v>
                </c:pt>
                <c:pt idx="1603">
                  <c:v>43108.760636574079</c:v>
                </c:pt>
                <c:pt idx="1604">
                  <c:v>43108.77106481482</c:v>
                </c:pt>
                <c:pt idx="1605">
                  <c:v>43108.781469907415</c:v>
                </c:pt>
                <c:pt idx="1606">
                  <c:v>43108.791875000003</c:v>
                </c:pt>
                <c:pt idx="1607">
                  <c:v>43108.802291666674</c:v>
                </c:pt>
                <c:pt idx="1608">
                  <c:v>43108.812708333338</c:v>
                </c:pt>
                <c:pt idx="1609">
                  <c:v>43108.823136574079</c:v>
                </c:pt>
                <c:pt idx="1610">
                  <c:v>43108.833541666674</c:v>
                </c:pt>
                <c:pt idx="1611">
                  <c:v>43108.843958333338</c:v>
                </c:pt>
                <c:pt idx="1612">
                  <c:v>43108.854421296302</c:v>
                </c:pt>
                <c:pt idx="1613">
                  <c:v>43108.864849537043</c:v>
                </c:pt>
                <c:pt idx="1614">
                  <c:v>43108.875208333338</c:v>
                </c:pt>
                <c:pt idx="1615">
                  <c:v>43108.885625000003</c:v>
                </c:pt>
                <c:pt idx="1616">
                  <c:v>43108.89606481482</c:v>
                </c:pt>
                <c:pt idx="1617">
                  <c:v>43108.906516203708</c:v>
                </c:pt>
                <c:pt idx="1618">
                  <c:v>43108.916875000003</c:v>
                </c:pt>
                <c:pt idx="1619">
                  <c:v>43108.927291666674</c:v>
                </c:pt>
                <c:pt idx="1620">
                  <c:v>43108.937719907415</c:v>
                </c:pt>
                <c:pt idx="1621">
                  <c:v>43108.948125000003</c:v>
                </c:pt>
                <c:pt idx="1622">
                  <c:v>43108.958576388897</c:v>
                </c:pt>
                <c:pt idx="1623">
                  <c:v>43108.968958333338</c:v>
                </c:pt>
                <c:pt idx="1624">
                  <c:v>43108.979398148156</c:v>
                </c:pt>
                <c:pt idx="1625">
                  <c:v>43108.989849537043</c:v>
                </c:pt>
                <c:pt idx="1626">
                  <c:v>43109.000219907415</c:v>
                </c:pt>
                <c:pt idx="1627">
                  <c:v>43109.010625000003</c:v>
                </c:pt>
                <c:pt idx="1628">
                  <c:v>43109.021053240744</c:v>
                </c:pt>
                <c:pt idx="1629">
                  <c:v>43109.031458333338</c:v>
                </c:pt>
              </c:numCache>
            </c:numRef>
          </c:xVal>
          <c:yVal>
            <c:numRef>
              <c:f>IRE!$C$2:$C$1631</c:f>
              <c:numCache>
                <c:formatCode>0.00E+00</c:formatCode>
                <c:ptCount val="1630"/>
                <c:pt idx="0">
                  <c:v>88900</c:v>
                </c:pt>
                <c:pt idx="1">
                  <c:v>88800</c:v>
                </c:pt>
                <c:pt idx="2">
                  <c:v>85800</c:v>
                </c:pt>
                <c:pt idx="3">
                  <c:v>81000</c:v>
                </c:pt>
                <c:pt idx="4">
                  <c:v>81700</c:v>
                </c:pt>
                <c:pt idx="5">
                  <c:v>82700</c:v>
                </c:pt>
                <c:pt idx="6">
                  <c:v>73100</c:v>
                </c:pt>
                <c:pt idx="7">
                  <c:v>75000</c:v>
                </c:pt>
                <c:pt idx="8">
                  <c:v>74500</c:v>
                </c:pt>
                <c:pt idx="9">
                  <c:v>69100</c:v>
                </c:pt>
                <c:pt idx="10">
                  <c:v>68900</c:v>
                </c:pt>
                <c:pt idx="11">
                  <c:v>70000</c:v>
                </c:pt>
                <c:pt idx="12">
                  <c:v>64900</c:v>
                </c:pt>
                <c:pt idx="13">
                  <c:v>65100</c:v>
                </c:pt>
                <c:pt idx="14">
                  <c:v>65900</c:v>
                </c:pt>
                <c:pt idx="15">
                  <c:v>64600</c:v>
                </c:pt>
                <c:pt idx="16">
                  <c:v>61800</c:v>
                </c:pt>
                <c:pt idx="17">
                  <c:v>65400</c:v>
                </c:pt>
                <c:pt idx="18">
                  <c:v>61300</c:v>
                </c:pt>
                <c:pt idx="19">
                  <c:v>59800</c:v>
                </c:pt>
                <c:pt idx="20">
                  <c:v>60200</c:v>
                </c:pt>
                <c:pt idx="21">
                  <c:v>57600</c:v>
                </c:pt>
                <c:pt idx="22">
                  <c:v>60300</c:v>
                </c:pt>
                <c:pt idx="23">
                  <c:v>70800</c:v>
                </c:pt>
                <c:pt idx="24">
                  <c:v>115000</c:v>
                </c:pt>
                <c:pt idx="25">
                  <c:v>162000</c:v>
                </c:pt>
                <c:pt idx="26">
                  <c:v>265000</c:v>
                </c:pt>
                <c:pt idx="27">
                  <c:v>202000</c:v>
                </c:pt>
                <c:pt idx="28">
                  <c:v>152000</c:v>
                </c:pt>
                <c:pt idx="29">
                  <c:v>103000</c:v>
                </c:pt>
                <c:pt idx="30">
                  <c:v>83000</c:v>
                </c:pt>
                <c:pt idx="31">
                  <c:v>75100</c:v>
                </c:pt>
                <c:pt idx="32">
                  <c:v>68300</c:v>
                </c:pt>
                <c:pt idx="33">
                  <c:v>65800</c:v>
                </c:pt>
                <c:pt idx="34">
                  <c:v>65900</c:v>
                </c:pt>
                <c:pt idx="35">
                  <c:v>68500</c:v>
                </c:pt>
                <c:pt idx="36">
                  <c:v>67700</c:v>
                </c:pt>
                <c:pt idx="37">
                  <c:v>73500</c:v>
                </c:pt>
                <c:pt idx="38">
                  <c:v>81000</c:v>
                </c:pt>
                <c:pt idx="39">
                  <c:v>91300</c:v>
                </c:pt>
                <c:pt idx="40">
                  <c:v>102000</c:v>
                </c:pt>
                <c:pt idx="41">
                  <c:v>101000</c:v>
                </c:pt>
                <c:pt idx="42">
                  <c:v>67400</c:v>
                </c:pt>
                <c:pt idx="43">
                  <c:v>55700</c:v>
                </c:pt>
                <c:pt idx="44">
                  <c:v>51000</c:v>
                </c:pt>
                <c:pt idx="45">
                  <c:v>44800</c:v>
                </c:pt>
                <c:pt idx="46">
                  <c:v>43700</c:v>
                </c:pt>
                <c:pt idx="47">
                  <c:v>37900</c:v>
                </c:pt>
                <c:pt idx="48">
                  <c:v>38000</c:v>
                </c:pt>
                <c:pt idx="49">
                  <c:v>37700</c:v>
                </c:pt>
                <c:pt idx="50">
                  <c:v>37400</c:v>
                </c:pt>
                <c:pt idx="51">
                  <c:v>36500</c:v>
                </c:pt>
                <c:pt idx="52">
                  <c:v>35300</c:v>
                </c:pt>
                <c:pt idx="53">
                  <c:v>36500</c:v>
                </c:pt>
                <c:pt idx="54">
                  <c:v>40300</c:v>
                </c:pt>
                <c:pt idx="55">
                  <c:v>37400</c:v>
                </c:pt>
                <c:pt idx="56">
                  <c:v>33100</c:v>
                </c:pt>
                <c:pt idx="57">
                  <c:v>31800</c:v>
                </c:pt>
                <c:pt idx="58">
                  <c:v>30200</c:v>
                </c:pt>
                <c:pt idx="59">
                  <c:v>28900</c:v>
                </c:pt>
                <c:pt idx="60">
                  <c:v>23900</c:v>
                </c:pt>
                <c:pt idx="61">
                  <c:v>26300</c:v>
                </c:pt>
                <c:pt idx="62">
                  <c:v>26100</c:v>
                </c:pt>
                <c:pt idx="63">
                  <c:v>24800</c:v>
                </c:pt>
                <c:pt idx="64">
                  <c:v>25500</c:v>
                </c:pt>
                <c:pt idx="65">
                  <c:v>23900</c:v>
                </c:pt>
                <c:pt idx="66">
                  <c:v>26500</c:v>
                </c:pt>
                <c:pt idx="67">
                  <c:v>20800</c:v>
                </c:pt>
                <c:pt idx="68">
                  <c:v>21700</c:v>
                </c:pt>
                <c:pt idx="69">
                  <c:v>20400</c:v>
                </c:pt>
                <c:pt idx="70">
                  <c:v>20900</c:v>
                </c:pt>
                <c:pt idx="71">
                  <c:v>21300</c:v>
                </c:pt>
                <c:pt idx="72">
                  <c:v>19700</c:v>
                </c:pt>
                <c:pt idx="73">
                  <c:v>20800</c:v>
                </c:pt>
                <c:pt idx="74">
                  <c:v>18900</c:v>
                </c:pt>
                <c:pt idx="75">
                  <c:v>21000</c:v>
                </c:pt>
                <c:pt idx="76">
                  <c:v>19100</c:v>
                </c:pt>
                <c:pt idx="77">
                  <c:v>18200</c:v>
                </c:pt>
                <c:pt idx="78">
                  <c:v>19200</c:v>
                </c:pt>
                <c:pt idx="79">
                  <c:v>17400</c:v>
                </c:pt>
                <c:pt idx="80">
                  <c:v>19200</c:v>
                </c:pt>
                <c:pt idx="81">
                  <c:v>15900</c:v>
                </c:pt>
                <c:pt idx="82">
                  <c:v>16000</c:v>
                </c:pt>
                <c:pt idx="83">
                  <c:v>14200</c:v>
                </c:pt>
                <c:pt idx="84">
                  <c:v>16600</c:v>
                </c:pt>
                <c:pt idx="85">
                  <c:v>16100</c:v>
                </c:pt>
                <c:pt idx="86">
                  <c:v>13800</c:v>
                </c:pt>
                <c:pt idx="87">
                  <c:v>14600</c:v>
                </c:pt>
                <c:pt idx="88">
                  <c:v>14500</c:v>
                </c:pt>
                <c:pt idx="89">
                  <c:v>13800</c:v>
                </c:pt>
                <c:pt idx="90">
                  <c:v>13900</c:v>
                </c:pt>
                <c:pt idx="91">
                  <c:v>12200</c:v>
                </c:pt>
                <c:pt idx="92">
                  <c:v>13000</c:v>
                </c:pt>
                <c:pt idx="93">
                  <c:v>11100</c:v>
                </c:pt>
                <c:pt idx="94">
                  <c:v>10900</c:v>
                </c:pt>
                <c:pt idx="95">
                  <c:v>10700</c:v>
                </c:pt>
                <c:pt idx="96">
                  <c:v>11900</c:v>
                </c:pt>
                <c:pt idx="97">
                  <c:v>9600</c:v>
                </c:pt>
                <c:pt idx="98">
                  <c:v>11600</c:v>
                </c:pt>
                <c:pt idx="99">
                  <c:v>11100</c:v>
                </c:pt>
                <c:pt idx="100">
                  <c:v>10500</c:v>
                </c:pt>
                <c:pt idx="101">
                  <c:v>9630</c:v>
                </c:pt>
                <c:pt idx="102">
                  <c:v>10100</c:v>
                </c:pt>
                <c:pt idx="103">
                  <c:v>11300</c:v>
                </c:pt>
                <c:pt idx="104">
                  <c:v>9500</c:v>
                </c:pt>
                <c:pt idx="105">
                  <c:v>8650</c:v>
                </c:pt>
                <c:pt idx="106">
                  <c:v>7860</c:v>
                </c:pt>
                <c:pt idx="107">
                  <c:v>9490</c:v>
                </c:pt>
                <c:pt idx="108">
                  <c:v>9400</c:v>
                </c:pt>
                <c:pt idx="109">
                  <c:v>7330</c:v>
                </c:pt>
                <c:pt idx="110">
                  <c:v>8690</c:v>
                </c:pt>
                <c:pt idx="111">
                  <c:v>9380</c:v>
                </c:pt>
                <c:pt idx="112">
                  <c:v>7120</c:v>
                </c:pt>
                <c:pt idx="113">
                  <c:v>9310</c:v>
                </c:pt>
                <c:pt idx="114">
                  <c:v>9000</c:v>
                </c:pt>
                <c:pt idx="115">
                  <c:v>8060</c:v>
                </c:pt>
                <c:pt idx="116">
                  <c:v>6440</c:v>
                </c:pt>
                <c:pt idx="117">
                  <c:v>7720</c:v>
                </c:pt>
                <c:pt idx="118">
                  <c:v>7250</c:v>
                </c:pt>
                <c:pt idx="119">
                  <c:v>8520</c:v>
                </c:pt>
                <c:pt idx="120">
                  <c:v>6510</c:v>
                </c:pt>
                <c:pt idx="121">
                  <c:v>6750</c:v>
                </c:pt>
                <c:pt idx="122">
                  <c:v>8210</c:v>
                </c:pt>
                <c:pt idx="123">
                  <c:v>6060</c:v>
                </c:pt>
                <c:pt idx="124">
                  <c:v>4730</c:v>
                </c:pt>
                <c:pt idx="125">
                  <c:v>5210</c:v>
                </c:pt>
                <c:pt idx="126">
                  <c:v>6460</c:v>
                </c:pt>
                <c:pt idx="127">
                  <c:v>8280</c:v>
                </c:pt>
                <c:pt idx="128">
                  <c:v>11000</c:v>
                </c:pt>
                <c:pt idx="129">
                  <c:v>13000</c:v>
                </c:pt>
                <c:pt idx="130">
                  <c:v>16700</c:v>
                </c:pt>
                <c:pt idx="131">
                  <c:v>19100</c:v>
                </c:pt>
                <c:pt idx="132">
                  <c:v>13700</c:v>
                </c:pt>
                <c:pt idx="133">
                  <c:v>11000</c:v>
                </c:pt>
                <c:pt idx="134">
                  <c:v>8330</c:v>
                </c:pt>
                <c:pt idx="135">
                  <c:v>8340</c:v>
                </c:pt>
                <c:pt idx="136">
                  <c:v>8460</c:v>
                </c:pt>
                <c:pt idx="137">
                  <c:v>7570</c:v>
                </c:pt>
                <c:pt idx="138">
                  <c:v>6900</c:v>
                </c:pt>
                <c:pt idx="139">
                  <c:v>7880</c:v>
                </c:pt>
                <c:pt idx="140">
                  <c:v>6710</c:v>
                </c:pt>
                <c:pt idx="141">
                  <c:v>7070</c:v>
                </c:pt>
                <c:pt idx="142">
                  <c:v>7880</c:v>
                </c:pt>
                <c:pt idx="143">
                  <c:v>6830</c:v>
                </c:pt>
                <c:pt idx="144">
                  <c:v>6660</c:v>
                </c:pt>
                <c:pt idx="145">
                  <c:v>7470</c:v>
                </c:pt>
                <c:pt idx="146">
                  <c:v>7890</c:v>
                </c:pt>
                <c:pt idx="147">
                  <c:v>7590</c:v>
                </c:pt>
                <c:pt idx="148">
                  <c:v>5920</c:v>
                </c:pt>
                <c:pt idx="149">
                  <c:v>6970</c:v>
                </c:pt>
                <c:pt idx="150">
                  <c:v>4300</c:v>
                </c:pt>
                <c:pt idx="151">
                  <c:v>3970</c:v>
                </c:pt>
                <c:pt idx="152">
                  <c:v>4770</c:v>
                </c:pt>
                <c:pt idx="153">
                  <c:v>5020</c:v>
                </c:pt>
                <c:pt idx="154">
                  <c:v>6550</c:v>
                </c:pt>
                <c:pt idx="155">
                  <c:v>5590</c:v>
                </c:pt>
                <c:pt idx="156">
                  <c:v>4470</c:v>
                </c:pt>
                <c:pt idx="157">
                  <c:v>4440</c:v>
                </c:pt>
                <c:pt idx="158">
                  <c:v>5270</c:v>
                </c:pt>
                <c:pt idx="159">
                  <c:v>5350</c:v>
                </c:pt>
                <c:pt idx="160">
                  <c:v>4040</c:v>
                </c:pt>
                <c:pt idx="161">
                  <c:v>3480</c:v>
                </c:pt>
                <c:pt idx="162">
                  <c:v>5340</c:v>
                </c:pt>
                <c:pt idx="163">
                  <c:v>5760</c:v>
                </c:pt>
                <c:pt idx="164">
                  <c:v>4250</c:v>
                </c:pt>
                <c:pt idx="165">
                  <c:v>3640</c:v>
                </c:pt>
                <c:pt idx="166">
                  <c:v>4800</c:v>
                </c:pt>
                <c:pt idx="167">
                  <c:v>3540</c:v>
                </c:pt>
                <c:pt idx="168">
                  <c:v>3010</c:v>
                </c:pt>
                <c:pt idx="169">
                  <c:v>2440</c:v>
                </c:pt>
                <c:pt idx="170">
                  <c:v>2350</c:v>
                </c:pt>
                <c:pt idx="171">
                  <c:v>2740</c:v>
                </c:pt>
                <c:pt idx="172">
                  <c:v>3340</c:v>
                </c:pt>
                <c:pt idx="173">
                  <c:v>3620</c:v>
                </c:pt>
                <c:pt idx="174">
                  <c:v>4090</c:v>
                </c:pt>
                <c:pt idx="175">
                  <c:v>2540</c:v>
                </c:pt>
                <c:pt idx="176">
                  <c:v>2050</c:v>
                </c:pt>
                <c:pt idx="177">
                  <c:v>3440</c:v>
                </c:pt>
                <c:pt idx="181">
                  <c:v>2670</c:v>
                </c:pt>
                <c:pt idx="182">
                  <c:v>2160</c:v>
                </c:pt>
                <c:pt idx="184">
                  <c:v>2130</c:v>
                </c:pt>
                <c:pt idx="185">
                  <c:v>2080</c:v>
                </c:pt>
                <c:pt idx="186">
                  <c:v>2550</c:v>
                </c:pt>
                <c:pt idx="188">
                  <c:v>2900</c:v>
                </c:pt>
                <c:pt idx="189">
                  <c:v>2460</c:v>
                </c:pt>
                <c:pt idx="194">
                  <c:v>2050</c:v>
                </c:pt>
                <c:pt idx="197">
                  <c:v>1910</c:v>
                </c:pt>
                <c:pt idx="200">
                  <c:v>1660</c:v>
                </c:pt>
                <c:pt idx="201">
                  <c:v>2730</c:v>
                </c:pt>
                <c:pt idx="202">
                  <c:v>2160</c:v>
                </c:pt>
                <c:pt idx="215">
                  <c:v>1690</c:v>
                </c:pt>
                <c:pt idx="224">
                  <c:v>59600</c:v>
                </c:pt>
                <c:pt idx="225">
                  <c:v>103000</c:v>
                </c:pt>
                <c:pt idx="226">
                  <c:v>43300</c:v>
                </c:pt>
                <c:pt idx="227">
                  <c:v>18000</c:v>
                </c:pt>
                <c:pt idx="228">
                  <c:v>10400</c:v>
                </c:pt>
                <c:pt idx="229">
                  <c:v>3940</c:v>
                </c:pt>
                <c:pt idx="230">
                  <c:v>5040</c:v>
                </c:pt>
                <c:pt idx="235">
                  <c:v>2420</c:v>
                </c:pt>
                <c:pt idx="241">
                  <c:v>1740</c:v>
                </c:pt>
                <c:pt idx="319">
                  <c:v>2910</c:v>
                </c:pt>
                <c:pt idx="417">
                  <c:v>23700</c:v>
                </c:pt>
                <c:pt idx="418">
                  <c:v>305000</c:v>
                </c:pt>
                <c:pt idx="419">
                  <c:v>274000</c:v>
                </c:pt>
                <c:pt idx="420">
                  <c:v>137000</c:v>
                </c:pt>
                <c:pt idx="421">
                  <c:v>74500</c:v>
                </c:pt>
                <c:pt idx="422">
                  <c:v>55600</c:v>
                </c:pt>
                <c:pt idx="423">
                  <c:v>44200</c:v>
                </c:pt>
                <c:pt idx="424">
                  <c:v>39200</c:v>
                </c:pt>
                <c:pt idx="425">
                  <c:v>33500</c:v>
                </c:pt>
                <c:pt idx="426">
                  <c:v>31400</c:v>
                </c:pt>
                <c:pt idx="427">
                  <c:v>31800</c:v>
                </c:pt>
                <c:pt idx="428">
                  <c:v>268000</c:v>
                </c:pt>
                <c:pt idx="429">
                  <c:v>735000</c:v>
                </c:pt>
                <c:pt idx="430">
                  <c:v>667000</c:v>
                </c:pt>
                <c:pt idx="431">
                  <c:v>627000</c:v>
                </c:pt>
                <c:pt idx="432">
                  <c:v>484000</c:v>
                </c:pt>
                <c:pt idx="433">
                  <c:v>339000</c:v>
                </c:pt>
                <c:pt idx="434">
                  <c:v>298000</c:v>
                </c:pt>
                <c:pt idx="435">
                  <c:v>368000</c:v>
                </c:pt>
                <c:pt idx="436">
                  <c:v>376000</c:v>
                </c:pt>
                <c:pt idx="437">
                  <c:v>320000</c:v>
                </c:pt>
                <c:pt idx="438">
                  <c:v>324000</c:v>
                </c:pt>
                <c:pt idx="439">
                  <c:v>334000</c:v>
                </c:pt>
                <c:pt idx="440">
                  <c:v>365000</c:v>
                </c:pt>
                <c:pt idx="441">
                  <c:v>473000</c:v>
                </c:pt>
                <c:pt idx="442">
                  <c:v>608000</c:v>
                </c:pt>
                <c:pt idx="443">
                  <c:v>614000</c:v>
                </c:pt>
                <c:pt idx="444">
                  <c:v>348000</c:v>
                </c:pt>
                <c:pt idx="445">
                  <c:v>1600000</c:v>
                </c:pt>
                <c:pt idx="446">
                  <c:v>3940000</c:v>
                </c:pt>
                <c:pt idx="447">
                  <c:v>1550000</c:v>
                </c:pt>
                <c:pt idx="448">
                  <c:v>641000</c:v>
                </c:pt>
                <c:pt idx="449">
                  <c:v>455000</c:v>
                </c:pt>
                <c:pt idx="450">
                  <c:v>462000</c:v>
                </c:pt>
                <c:pt idx="451">
                  <c:v>516000</c:v>
                </c:pt>
                <c:pt idx="452">
                  <c:v>421000</c:v>
                </c:pt>
                <c:pt idx="453">
                  <c:v>393000</c:v>
                </c:pt>
                <c:pt idx="454">
                  <c:v>400000</c:v>
                </c:pt>
                <c:pt idx="455">
                  <c:v>421000</c:v>
                </c:pt>
                <c:pt idx="456">
                  <c:v>367000</c:v>
                </c:pt>
                <c:pt idx="457">
                  <c:v>347000</c:v>
                </c:pt>
                <c:pt idx="458">
                  <c:v>319000</c:v>
                </c:pt>
                <c:pt idx="459">
                  <c:v>281000</c:v>
                </c:pt>
                <c:pt idx="460">
                  <c:v>257000</c:v>
                </c:pt>
                <c:pt idx="461">
                  <c:v>262000</c:v>
                </c:pt>
                <c:pt idx="462">
                  <c:v>273000</c:v>
                </c:pt>
                <c:pt idx="463">
                  <c:v>278000</c:v>
                </c:pt>
                <c:pt idx="464">
                  <c:v>285000</c:v>
                </c:pt>
                <c:pt idx="465">
                  <c:v>267000</c:v>
                </c:pt>
                <c:pt idx="466">
                  <c:v>265000</c:v>
                </c:pt>
                <c:pt idx="467">
                  <c:v>247000</c:v>
                </c:pt>
                <c:pt idx="468">
                  <c:v>229000</c:v>
                </c:pt>
                <c:pt idx="469">
                  <c:v>219000</c:v>
                </c:pt>
                <c:pt idx="470">
                  <c:v>213000</c:v>
                </c:pt>
                <c:pt idx="471">
                  <c:v>207000</c:v>
                </c:pt>
                <c:pt idx="472">
                  <c:v>214000</c:v>
                </c:pt>
                <c:pt idx="473">
                  <c:v>203000</c:v>
                </c:pt>
                <c:pt idx="474">
                  <c:v>195000</c:v>
                </c:pt>
                <c:pt idx="475">
                  <c:v>188000</c:v>
                </c:pt>
                <c:pt idx="476">
                  <c:v>192000</c:v>
                </c:pt>
                <c:pt idx="477">
                  <c:v>179000</c:v>
                </c:pt>
                <c:pt idx="478">
                  <c:v>178000</c:v>
                </c:pt>
                <c:pt idx="479">
                  <c:v>164000</c:v>
                </c:pt>
                <c:pt idx="480">
                  <c:v>161000</c:v>
                </c:pt>
                <c:pt idx="481">
                  <c:v>155000</c:v>
                </c:pt>
                <c:pt idx="482">
                  <c:v>158000</c:v>
                </c:pt>
                <c:pt idx="483">
                  <c:v>156000</c:v>
                </c:pt>
                <c:pt idx="484">
                  <c:v>147000</c:v>
                </c:pt>
                <c:pt idx="485">
                  <c:v>149000</c:v>
                </c:pt>
                <c:pt idx="486">
                  <c:v>147000</c:v>
                </c:pt>
                <c:pt idx="487">
                  <c:v>131000</c:v>
                </c:pt>
                <c:pt idx="488">
                  <c:v>138000</c:v>
                </c:pt>
                <c:pt idx="489">
                  <c:v>130000</c:v>
                </c:pt>
                <c:pt idx="490">
                  <c:v>133000</c:v>
                </c:pt>
                <c:pt idx="491">
                  <c:v>124000</c:v>
                </c:pt>
                <c:pt idx="492">
                  <c:v>120000</c:v>
                </c:pt>
                <c:pt idx="493">
                  <c:v>122000</c:v>
                </c:pt>
                <c:pt idx="494">
                  <c:v>114000</c:v>
                </c:pt>
                <c:pt idx="495">
                  <c:v>112000</c:v>
                </c:pt>
                <c:pt idx="496">
                  <c:v>105000</c:v>
                </c:pt>
                <c:pt idx="497">
                  <c:v>107000</c:v>
                </c:pt>
                <c:pt idx="498">
                  <c:v>104000</c:v>
                </c:pt>
                <c:pt idx="499">
                  <c:v>98600</c:v>
                </c:pt>
                <c:pt idx="500">
                  <c:v>103000</c:v>
                </c:pt>
                <c:pt idx="501">
                  <c:v>97500</c:v>
                </c:pt>
                <c:pt idx="502">
                  <c:v>94200</c:v>
                </c:pt>
                <c:pt idx="503">
                  <c:v>94100</c:v>
                </c:pt>
                <c:pt idx="504">
                  <c:v>88800</c:v>
                </c:pt>
                <c:pt idx="505">
                  <c:v>89800</c:v>
                </c:pt>
                <c:pt idx="506">
                  <c:v>83300</c:v>
                </c:pt>
                <c:pt idx="507">
                  <c:v>83200</c:v>
                </c:pt>
                <c:pt idx="508">
                  <c:v>86200</c:v>
                </c:pt>
                <c:pt idx="509">
                  <c:v>97400</c:v>
                </c:pt>
                <c:pt idx="510">
                  <c:v>234000</c:v>
                </c:pt>
                <c:pt idx="511">
                  <c:v>881000</c:v>
                </c:pt>
                <c:pt idx="512">
                  <c:v>999000</c:v>
                </c:pt>
                <c:pt idx="513">
                  <c:v>955000</c:v>
                </c:pt>
                <c:pt idx="514">
                  <c:v>630000</c:v>
                </c:pt>
                <c:pt idx="515">
                  <c:v>451000</c:v>
                </c:pt>
                <c:pt idx="516">
                  <c:v>440000</c:v>
                </c:pt>
                <c:pt idx="517">
                  <c:v>264000</c:v>
                </c:pt>
                <c:pt idx="518">
                  <c:v>181000</c:v>
                </c:pt>
                <c:pt idx="519">
                  <c:v>232000</c:v>
                </c:pt>
                <c:pt idx="520">
                  <c:v>364000</c:v>
                </c:pt>
                <c:pt idx="521">
                  <c:v>267000</c:v>
                </c:pt>
                <c:pt idx="522">
                  <c:v>183000</c:v>
                </c:pt>
                <c:pt idx="523">
                  <c:v>170000</c:v>
                </c:pt>
                <c:pt idx="524">
                  <c:v>194000</c:v>
                </c:pt>
                <c:pt idx="525">
                  <c:v>166000</c:v>
                </c:pt>
                <c:pt idx="526">
                  <c:v>141000</c:v>
                </c:pt>
                <c:pt idx="527">
                  <c:v>127000</c:v>
                </c:pt>
                <c:pt idx="528">
                  <c:v>122000</c:v>
                </c:pt>
                <c:pt idx="529">
                  <c:v>115000</c:v>
                </c:pt>
                <c:pt idx="530">
                  <c:v>111000</c:v>
                </c:pt>
                <c:pt idx="531">
                  <c:v>111000</c:v>
                </c:pt>
                <c:pt idx="532">
                  <c:v>102000</c:v>
                </c:pt>
                <c:pt idx="533">
                  <c:v>101000</c:v>
                </c:pt>
                <c:pt idx="534">
                  <c:v>96400</c:v>
                </c:pt>
                <c:pt idx="535">
                  <c:v>97000</c:v>
                </c:pt>
                <c:pt idx="536">
                  <c:v>88600</c:v>
                </c:pt>
                <c:pt idx="537">
                  <c:v>87000</c:v>
                </c:pt>
                <c:pt idx="538">
                  <c:v>84200</c:v>
                </c:pt>
                <c:pt idx="539">
                  <c:v>85800</c:v>
                </c:pt>
                <c:pt idx="540">
                  <c:v>84900</c:v>
                </c:pt>
                <c:pt idx="541">
                  <c:v>80200</c:v>
                </c:pt>
                <c:pt idx="542">
                  <c:v>80500</c:v>
                </c:pt>
                <c:pt idx="543">
                  <c:v>77000</c:v>
                </c:pt>
                <c:pt idx="544">
                  <c:v>72200</c:v>
                </c:pt>
                <c:pt idx="545">
                  <c:v>66100</c:v>
                </c:pt>
                <c:pt idx="546">
                  <c:v>56700</c:v>
                </c:pt>
                <c:pt idx="547">
                  <c:v>63600</c:v>
                </c:pt>
                <c:pt idx="548">
                  <c:v>76300</c:v>
                </c:pt>
                <c:pt idx="549">
                  <c:v>75800</c:v>
                </c:pt>
                <c:pt idx="550">
                  <c:v>68000</c:v>
                </c:pt>
                <c:pt idx="551">
                  <c:v>64000</c:v>
                </c:pt>
                <c:pt idx="552">
                  <c:v>63700</c:v>
                </c:pt>
                <c:pt idx="553">
                  <c:v>63600</c:v>
                </c:pt>
                <c:pt idx="554">
                  <c:v>60800</c:v>
                </c:pt>
                <c:pt idx="555">
                  <c:v>57800</c:v>
                </c:pt>
                <c:pt idx="556">
                  <c:v>57100</c:v>
                </c:pt>
                <c:pt idx="557">
                  <c:v>53900</c:v>
                </c:pt>
                <c:pt idx="558">
                  <c:v>54100</c:v>
                </c:pt>
                <c:pt idx="559">
                  <c:v>50800</c:v>
                </c:pt>
                <c:pt idx="560">
                  <c:v>49700</c:v>
                </c:pt>
                <c:pt idx="561">
                  <c:v>48300</c:v>
                </c:pt>
                <c:pt idx="562">
                  <c:v>50000</c:v>
                </c:pt>
                <c:pt idx="563">
                  <c:v>44900</c:v>
                </c:pt>
                <c:pt idx="564">
                  <c:v>44300</c:v>
                </c:pt>
                <c:pt idx="565">
                  <c:v>43900</c:v>
                </c:pt>
                <c:pt idx="566">
                  <c:v>45500</c:v>
                </c:pt>
                <c:pt idx="567">
                  <c:v>42400</c:v>
                </c:pt>
                <c:pt idx="568">
                  <c:v>43200</c:v>
                </c:pt>
                <c:pt idx="569">
                  <c:v>35200</c:v>
                </c:pt>
                <c:pt idx="570">
                  <c:v>37900</c:v>
                </c:pt>
                <c:pt idx="571">
                  <c:v>39200</c:v>
                </c:pt>
                <c:pt idx="572">
                  <c:v>38700</c:v>
                </c:pt>
                <c:pt idx="573">
                  <c:v>36800</c:v>
                </c:pt>
                <c:pt idx="574">
                  <c:v>35300</c:v>
                </c:pt>
                <c:pt idx="575">
                  <c:v>32600</c:v>
                </c:pt>
                <c:pt idx="576">
                  <c:v>36900</c:v>
                </c:pt>
                <c:pt idx="577">
                  <c:v>33800</c:v>
                </c:pt>
                <c:pt idx="578">
                  <c:v>32100</c:v>
                </c:pt>
                <c:pt idx="579">
                  <c:v>29900</c:v>
                </c:pt>
                <c:pt idx="580">
                  <c:v>28800</c:v>
                </c:pt>
                <c:pt idx="581">
                  <c:v>30400</c:v>
                </c:pt>
                <c:pt idx="582">
                  <c:v>25100</c:v>
                </c:pt>
                <c:pt idx="583">
                  <c:v>28100</c:v>
                </c:pt>
                <c:pt idx="584">
                  <c:v>25700</c:v>
                </c:pt>
                <c:pt idx="585">
                  <c:v>28700</c:v>
                </c:pt>
                <c:pt idx="586">
                  <c:v>26700</c:v>
                </c:pt>
                <c:pt idx="587">
                  <c:v>21500</c:v>
                </c:pt>
                <c:pt idx="588">
                  <c:v>23700</c:v>
                </c:pt>
                <c:pt idx="589">
                  <c:v>24100</c:v>
                </c:pt>
                <c:pt idx="590">
                  <c:v>23200</c:v>
                </c:pt>
                <c:pt idx="591">
                  <c:v>23000</c:v>
                </c:pt>
                <c:pt idx="592">
                  <c:v>23400</c:v>
                </c:pt>
                <c:pt idx="593">
                  <c:v>20800</c:v>
                </c:pt>
                <c:pt idx="594">
                  <c:v>24800</c:v>
                </c:pt>
                <c:pt idx="595">
                  <c:v>20200</c:v>
                </c:pt>
                <c:pt idx="596">
                  <c:v>21100</c:v>
                </c:pt>
                <c:pt idx="597">
                  <c:v>18600</c:v>
                </c:pt>
                <c:pt idx="598">
                  <c:v>17200</c:v>
                </c:pt>
                <c:pt idx="599">
                  <c:v>18200</c:v>
                </c:pt>
                <c:pt idx="600">
                  <c:v>20300</c:v>
                </c:pt>
                <c:pt idx="601">
                  <c:v>19800</c:v>
                </c:pt>
                <c:pt idx="602">
                  <c:v>17600</c:v>
                </c:pt>
                <c:pt idx="603">
                  <c:v>16900</c:v>
                </c:pt>
                <c:pt idx="604">
                  <c:v>15000</c:v>
                </c:pt>
                <c:pt idx="605">
                  <c:v>16500</c:v>
                </c:pt>
                <c:pt idx="606">
                  <c:v>16500</c:v>
                </c:pt>
                <c:pt idx="607">
                  <c:v>36200</c:v>
                </c:pt>
                <c:pt idx="608">
                  <c:v>873000</c:v>
                </c:pt>
                <c:pt idx="609">
                  <c:v>2060000</c:v>
                </c:pt>
                <c:pt idx="610">
                  <c:v>1690000</c:v>
                </c:pt>
                <c:pt idx="611">
                  <c:v>1300000</c:v>
                </c:pt>
                <c:pt idx="612">
                  <c:v>919000</c:v>
                </c:pt>
                <c:pt idx="613">
                  <c:v>641000</c:v>
                </c:pt>
                <c:pt idx="614">
                  <c:v>549000</c:v>
                </c:pt>
                <c:pt idx="615">
                  <c:v>379000</c:v>
                </c:pt>
                <c:pt idx="616">
                  <c:v>702000</c:v>
                </c:pt>
                <c:pt idx="617">
                  <c:v>635000</c:v>
                </c:pt>
                <c:pt idx="618">
                  <c:v>455000</c:v>
                </c:pt>
                <c:pt idx="619">
                  <c:v>358000</c:v>
                </c:pt>
                <c:pt idx="620">
                  <c:v>330000</c:v>
                </c:pt>
                <c:pt idx="621">
                  <c:v>1170000</c:v>
                </c:pt>
                <c:pt idx="622">
                  <c:v>1450000</c:v>
                </c:pt>
                <c:pt idx="623">
                  <c:v>883000</c:v>
                </c:pt>
                <c:pt idx="624">
                  <c:v>617000</c:v>
                </c:pt>
                <c:pt idx="625">
                  <c:v>484000</c:v>
                </c:pt>
                <c:pt idx="626">
                  <c:v>706000</c:v>
                </c:pt>
                <c:pt idx="627">
                  <c:v>858000</c:v>
                </c:pt>
                <c:pt idx="628">
                  <c:v>661000</c:v>
                </c:pt>
                <c:pt idx="629">
                  <c:v>541000</c:v>
                </c:pt>
                <c:pt idx="630">
                  <c:v>584000</c:v>
                </c:pt>
                <c:pt idx="631">
                  <c:v>663000</c:v>
                </c:pt>
                <c:pt idx="632">
                  <c:v>768000</c:v>
                </c:pt>
                <c:pt idx="633">
                  <c:v>1160000</c:v>
                </c:pt>
                <c:pt idx="634">
                  <c:v>1290000</c:v>
                </c:pt>
                <c:pt idx="635">
                  <c:v>707000</c:v>
                </c:pt>
                <c:pt idx="636">
                  <c:v>445000</c:v>
                </c:pt>
                <c:pt idx="637">
                  <c:v>381000</c:v>
                </c:pt>
                <c:pt idx="638">
                  <c:v>339000</c:v>
                </c:pt>
                <c:pt idx="639">
                  <c:v>322000</c:v>
                </c:pt>
                <c:pt idx="640">
                  <c:v>526000</c:v>
                </c:pt>
                <c:pt idx="641">
                  <c:v>1900000</c:v>
                </c:pt>
                <c:pt idx="642">
                  <c:v>1350000</c:v>
                </c:pt>
                <c:pt idx="643">
                  <c:v>827000</c:v>
                </c:pt>
                <c:pt idx="644">
                  <c:v>471000</c:v>
                </c:pt>
                <c:pt idx="645">
                  <c:v>347000</c:v>
                </c:pt>
                <c:pt idx="646">
                  <c:v>316000</c:v>
                </c:pt>
                <c:pt idx="647">
                  <c:v>305000</c:v>
                </c:pt>
                <c:pt idx="648">
                  <c:v>305000</c:v>
                </c:pt>
                <c:pt idx="649">
                  <c:v>307000</c:v>
                </c:pt>
                <c:pt idx="650">
                  <c:v>298000</c:v>
                </c:pt>
                <c:pt idx="651">
                  <c:v>303000</c:v>
                </c:pt>
                <c:pt idx="652">
                  <c:v>284000</c:v>
                </c:pt>
                <c:pt idx="653">
                  <c:v>295000</c:v>
                </c:pt>
                <c:pt idx="654">
                  <c:v>276000</c:v>
                </c:pt>
                <c:pt idx="655">
                  <c:v>270000</c:v>
                </c:pt>
                <c:pt idx="656">
                  <c:v>272000</c:v>
                </c:pt>
                <c:pt idx="657">
                  <c:v>254000</c:v>
                </c:pt>
                <c:pt idx="658">
                  <c:v>252000</c:v>
                </c:pt>
                <c:pt idx="659">
                  <c:v>246000</c:v>
                </c:pt>
                <c:pt idx="660">
                  <c:v>248000</c:v>
                </c:pt>
                <c:pt idx="661">
                  <c:v>239000</c:v>
                </c:pt>
                <c:pt idx="662">
                  <c:v>237000</c:v>
                </c:pt>
                <c:pt idx="663">
                  <c:v>228000</c:v>
                </c:pt>
                <c:pt idx="664">
                  <c:v>228000</c:v>
                </c:pt>
                <c:pt idx="665">
                  <c:v>212000</c:v>
                </c:pt>
                <c:pt idx="666">
                  <c:v>212000</c:v>
                </c:pt>
                <c:pt idx="667">
                  <c:v>202000</c:v>
                </c:pt>
                <c:pt idx="668">
                  <c:v>198000</c:v>
                </c:pt>
                <c:pt idx="669">
                  <c:v>192000</c:v>
                </c:pt>
                <c:pt idx="670">
                  <c:v>194000</c:v>
                </c:pt>
                <c:pt idx="671">
                  <c:v>177000</c:v>
                </c:pt>
                <c:pt idx="672">
                  <c:v>177000</c:v>
                </c:pt>
                <c:pt idx="673">
                  <c:v>176000</c:v>
                </c:pt>
                <c:pt idx="674">
                  <c:v>165000</c:v>
                </c:pt>
                <c:pt idx="675">
                  <c:v>163000</c:v>
                </c:pt>
                <c:pt idx="676">
                  <c:v>159000</c:v>
                </c:pt>
                <c:pt idx="677">
                  <c:v>155000</c:v>
                </c:pt>
                <c:pt idx="678">
                  <c:v>152000</c:v>
                </c:pt>
                <c:pt idx="679">
                  <c:v>147000</c:v>
                </c:pt>
                <c:pt idx="680">
                  <c:v>137000</c:v>
                </c:pt>
                <c:pt idx="681">
                  <c:v>140000</c:v>
                </c:pt>
                <c:pt idx="682">
                  <c:v>135000</c:v>
                </c:pt>
                <c:pt idx="683">
                  <c:v>130000</c:v>
                </c:pt>
                <c:pt idx="684">
                  <c:v>127000</c:v>
                </c:pt>
                <c:pt idx="685">
                  <c:v>118000</c:v>
                </c:pt>
                <c:pt idx="686">
                  <c:v>119000</c:v>
                </c:pt>
                <c:pt idx="687">
                  <c:v>113000</c:v>
                </c:pt>
                <c:pt idx="688">
                  <c:v>113000</c:v>
                </c:pt>
                <c:pt idx="689">
                  <c:v>106000</c:v>
                </c:pt>
                <c:pt idx="690">
                  <c:v>107000</c:v>
                </c:pt>
                <c:pt idx="691">
                  <c:v>101000</c:v>
                </c:pt>
                <c:pt idx="692">
                  <c:v>99000</c:v>
                </c:pt>
                <c:pt idx="693">
                  <c:v>91400</c:v>
                </c:pt>
                <c:pt idx="694">
                  <c:v>92000</c:v>
                </c:pt>
                <c:pt idx="695">
                  <c:v>88200</c:v>
                </c:pt>
                <c:pt idx="696">
                  <c:v>84700</c:v>
                </c:pt>
                <c:pt idx="697">
                  <c:v>83100</c:v>
                </c:pt>
                <c:pt idx="698">
                  <c:v>77700</c:v>
                </c:pt>
                <c:pt idx="699">
                  <c:v>75600</c:v>
                </c:pt>
                <c:pt idx="700">
                  <c:v>74300</c:v>
                </c:pt>
                <c:pt idx="701">
                  <c:v>72000</c:v>
                </c:pt>
                <c:pt idx="702">
                  <c:v>69700</c:v>
                </c:pt>
                <c:pt idx="703">
                  <c:v>79000</c:v>
                </c:pt>
                <c:pt idx="704">
                  <c:v>83100</c:v>
                </c:pt>
                <c:pt idx="705">
                  <c:v>72600</c:v>
                </c:pt>
                <c:pt idx="706">
                  <c:v>63800</c:v>
                </c:pt>
                <c:pt idx="707">
                  <c:v>60500</c:v>
                </c:pt>
                <c:pt idx="708">
                  <c:v>57500</c:v>
                </c:pt>
                <c:pt idx="709">
                  <c:v>55600</c:v>
                </c:pt>
                <c:pt idx="710">
                  <c:v>56000</c:v>
                </c:pt>
                <c:pt idx="711">
                  <c:v>50400</c:v>
                </c:pt>
                <c:pt idx="712">
                  <c:v>50200</c:v>
                </c:pt>
                <c:pt idx="713">
                  <c:v>46200</c:v>
                </c:pt>
                <c:pt idx="714">
                  <c:v>47400</c:v>
                </c:pt>
                <c:pt idx="715">
                  <c:v>49100</c:v>
                </c:pt>
                <c:pt idx="716">
                  <c:v>44900</c:v>
                </c:pt>
                <c:pt idx="717">
                  <c:v>42700</c:v>
                </c:pt>
                <c:pt idx="718">
                  <c:v>43100</c:v>
                </c:pt>
                <c:pt idx="719">
                  <c:v>40800</c:v>
                </c:pt>
                <c:pt idx="720">
                  <c:v>44100</c:v>
                </c:pt>
                <c:pt idx="721">
                  <c:v>40800</c:v>
                </c:pt>
                <c:pt idx="722">
                  <c:v>39400</c:v>
                </c:pt>
                <c:pt idx="723">
                  <c:v>37800</c:v>
                </c:pt>
                <c:pt idx="724">
                  <c:v>36000</c:v>
                </c:pt>
                <c:pt idx="725">
                  <c:v>35000</c:v>
                </c:pt>
                <c:pt idx="726">
                  <c:v>35000</c:v>
                </c:pt>
                <c:pt idx="727">
                  <c:v>35600</c:v>
                </c:pt>
                <c:pt idx="728">
                  <c:v>30400</c:v>
                </c:pt>
                <c:pt idx="729">
                  <c:v>33700</c:v>
                </c:pt>
                <c:pt idx="730">
                  <c:v>29900</c:v>
                </c:pt>
                <c:pt idx="731">
                  <c:v>30700</c:v>
                </c:pt>
                <c:pt idx="732">
                  <c:v>29400</c:v>
                </c:pt>
                <c:pt idx="733">
                  <c:v>27200</c:v>
                </c:pt>
                <c:pt idx="734">
                  <c:v>25400</c:v>
                </c:pt>
                <c:pt idx="735">
                  <c:v>24200</c:v>
                </c:pt>
                <c:pt idx="736">
                  <c:v>26800</c:v>
                </c:pt>
                <c:pt idx="737">
                  <c:v>23500</c:v>
                </c:pt>
                <c:pt idx="738">
                  <c:v>25400</c:v>
                </c:pt>
                <c:pt idx="739">
                  <c:v>23800</c:v>
                </c:pt>
                <c:pt idx="740">
                  <c:v>23900</c:v>
                </c:pt>
                <c:pt idx="741">
                  <c:v>20800</c:v>
                </c:pt>
                <c:pt idx="742">
                  <c:v>23400</c:v>
                </c:pt>
                <c:pt idx="743">
                  <c:v>22800</c:v>
                </c:pt>
                <c:pt idx="744">
                  <c:v>19600</c:v>
                </c:pt>
                <c:pt idx="745">
                  <c:v>20700</c:v>
                </c:pt>
                <c:pt idx="746">
                  <c:v>20400</c:v>
                </c:pt>
                <c:pt idx="747">
                  <c:v>20200</c:v>
                </c:pt>
                <c:pt idx="748">
                  <c:v>17600</c:v>
                </c:pt>
                <c:pt idx="749">
                  <c:v>16300</c:v>
                </c:pt>
                <c:pt idx="750">
                  <c:v>15800</c:v>
                </c:pt>
                <c:pt idx="751">
                  <c:v>16600</c:v>
                </c:pt>
                <c:pt idx="752">
                  <c:v>17700</c:v>
                </c:pt>
                <c:pt idx="753">
                  <c:v>18400</c:v>
                </c:pt>
                <c:pt idx="754">
                  <c:v>17400</c:v>
                </c:pt>
                <c:pt idx="755">
                  <c:v>15400</c:v>
                </c:pt>
                <c:pt idx="756">
                  <c:v>15200</c:v>
                </c:pt>
                <c:pt idx="757">
                  <c:v>13900</c:v>
                </c:pt>
                <c:pt idx="758">
                  <c:v>13200</c:v>
                </c:pt>
                <c:pt idx="759">
                  <c:v>16000</c:v>
                </c:pt>
                <c:pt idx="760">
                  <c:v>13800</c:v>
                </c:pt>
                <c:pt idx="761">
                  <c:v>13100</c:v>
                </c:pt>
                <c:pt idx="762">
                  <c:v>13500</c:v>
                </c:pt>
                <c:pt idx="763">
                  <c:v>12200</c:v>
                </c:pt>
                <c:pt idx="764">
                  <c:v>12500</c:v>
                </c:pt>
                <c:pt idx="765">
                  <c:v>14500</c:v>
                </c:pt>
                <c:pt idx="766">
                  <c:v>10800</c:v>
                </c:pt>
                <c:pt idx="767">
                  <c:v>12300</c:v>
                </c:pt>
                <c:pt idx="768">
                  <c:v>11300</c:v>
                </c:pt>
                <c:pt idx="769">
                  <c:v>9840</c:v>
                </c:pt>
                <c:pt idx="770">
                  <c:v>9770</c:v>
                </c:pt>
                <c:pt idx="771">
                  <c:v>8330</c:v>
                </c:pt>
                <c:pt idx="772">
                  <c:v>8160</c:v>
                </c:pt>
                <c:pt idx="773">
                  <c:v>7960</c:v>
                </c:pt>
                <c:pt idx="774">
                  <c:v>10100</c:v>
                </c:pt>
                <c:pt idx="775">
                  <c:v>8500</c:v>
                </c:pt>
                <c:pt idx="776">
                  <c:v>9180</c:v>
                </c:pt>
                <c:pt idx="777">
                  <c:v>7380</c:v>
                </c:pt>
                <c:pt idx="778">
                  <c:v>9840</c:v>
                </c:pt>
                <c:pt idx="779">
                  <c:v>7820</c:v>
                </c:pt>
                <c:pt idx="780">
                  <c:v>9010</c:v>
                </c:pt>
                <c:pt idx="781">
                  <c:v>5610</c:v>
                </c:pt>
                <c:pt idx="782">
                  <c:v>7890</c:v>
                </c:pt>
                <c:pt idx="783">
                  <c:v>7150</c:v>
                </c:pt>
                <c:pt idx="784">
                  <c:v>7670</c:v>
                </c:pt>
                <c:pt idx="785">
                  <c:v>6630</c:v>
                </c:pt>
                <c:pt idx="786">
                  <c:v>6960</c:v>
                </c:pt>
                <c:pt idx="787">
                  <c:v>6780</c:v>
                </c:pt>
                <c:pt idx="788">
                  <c:v>6690</c:v>
                </c:pt>
                <c:pt idx="789">
                  <c:v>6600</c:v>
                </c:pt>
                <c:pt idx="790">
                  <c:v>5450</c:v>
                </c:pt>
                <c:pt idx="791">
                  <c:v>9710</c:v>
                </c:pt>
                <c:pt idx="792">
                  <c:v>6200</c:v>
                </c:pt>
                <c:pt idx="793">
                  <c:v>5470</c:v>
                </c:pt>
                <c:pt idx="794">
                  <c:v>5170</c:v>
                </c:pt>
                <c:pt idx="795">
                  <c:v>5260</c:v>
                </c:pt>
                <c:pt idx="796">
                  <c:v>7650</c:v>
                </c:pt>
                <c:pt idx="797">
                  <c:v>7190</c:v>
                </c:pt>
                <c:pt idx="798">
                  <c:v>121000</c:v>
                </c:pt>
                <c:pt idx="799">
                  <c:v>286000</c:v>
                </c:pt>
                <c:pt idx="800">
                  <c:v>589000</c:v>
                </c:pt>
                <c:pt idx="801">
                  <c:v>429000</c:v>
                </c:pt>
                <c:pt idx="802">
                  <c:v>184000</c:v>
                </c:pt>
                <c:pt idx="803">
                  <c:v>88900</c:v>
                </c:pt>
                <c:pt idx="804">
                  <c:v>42100</c:v>
                </c:pt>
                <c:pt idx="805">
                  <c:v>37800</c:v>
                </c:pt>
                <c:pt idx="806">
                  <c:v>60700</c:v>
                </c:pt>
                <c:pt idx="807">
                  <c:v>45600</c:v>
                </c:pt>
                <c:pt idx="808">
                  <c:v>46400</c:v>
                </c:pt>
                <c:pt idx="809">
                  <c:v>43000</c:v>
                </c:pt>
                <c:pt idx="810">
                  <c:v>40000</c:v>
                </c:pt>
                <c:pt idx="811">
                  <c:v>29700</c:v>
                </c:pt>
                <c:pt idx="812">
                  <c:v>43400</c:v>
                </c:pt>
                <c:pt idx="813">
                  <c:v>22900</c:v>
                </c:pt>
                <c:pt idx="814">
                  <c:v>14500</c:v>
                </c:pt>
                <c:pt idx="815">
                  <c:v>13800</c:v>
                </c:pt>
                <c:pt idx="816">
                  <c:v>9900</c:v>
                </c:pt>
                <c:pt idx="817">
                  <c:v>12000</c:v>
                </c:pt>
                <c:pt idx="818">
                  <c:v>10200</c:v>
                </c:pt>
                <c:pt idx="819">
                  <c:v>9390</c:v>
                </c:pt>
                <c:pt idx="820">
                  <c:v>10000</c:v>
                </c:pt>
                <c:pt idx="821">
                  <c:v>9230</c:v>
                </c:pt>
                <c:pt idx="822">
                  <c:v>9200</c:v>
                </c:pt>
                <c:pt idx="823">
                  <c:v>10600</c:v>
                </c:pt>
                <c:pt idx="824">
                  <c:v>8190</c:v>
                </c:pt>
                <c:pt idx="825">
                  <c:v>8140</c:v>
                </c:pt>
                <c:pt idx="826">
                  <c:v>6920</c:v>
                </c:pt>
                <c:pt idx="827">
                  <c:v>8640</c:v>
                </c:pt>
                <c:pt idx="828">
                  <c:v>6290</c:v>
                </c:pt>
                <c:pt idx="829">
                  <c:v>5380</c:v>
                </c:pt>
                <c:pt idx="830">
                  <c:v>7360</c:v>
                </c:pt>
                <c:pt idx="831">
                  <c:v>6200</c:v>
                </c:pt>
                <c:pt idx="832">
                  <c:v>7010</c:v>
                </c:pt>
                <c:pt idx="833">
                  <c:v>7390</c:v>
                </c:pt>
                <c:pt idx="834">
                  <c:v>6030</c:v>
                </c:pt>
                <c:pt idx="835">
                  <c:v>3710</c:v>
                </c:pt>
                <c:pt idx="836">
                  <c:v>4990</c:v>
                </c:pt>
                <c:pt idx="837">
                  <c:v>5260</c:v>
                </c:pt>
                <c:pt idx="838">
                  <c:v>4830</c:v>
                </c:pt>
                <c:pt idx="839">
                  <c:v>4990</c:v>
                </c:pt>
                <c:pt idx="840">
                  <c:v>4390</c:v>
                </c:pt>
                <c:pt idx="841">
                  <c:v>4480</c:v>
                </c:pt>
                <c:pt idx="842">
                  <c:v>2710</c:v>
                </c:pt>
                <c:pt idx="843">
                  <c:v>5780</c:v>
                </c:pt>
                <c:pt idx="844">
                  <c:v>3960</c:v>
                </c:pt>
                <c:pt idx="845">
                  <c:v>5990</c:v>
                </c:pt>
                <c:pt idx="846">
                  <c:v>3560</c:v>
                </c:pt>
                <c:pt idx="847">
                  <c:v>5200</c:v>
                </c:pt>
                <c:pt idx="848">
                  <c:v>4620</c:v>
                </c:pt>
                <c:pt idx="849">
                  <c:v>5540</c:v>
                </c:pt>
                <c:pt idx="850">
                  <c:v>4240</c:v>
                </c:pt>
                <c:pt idx="851">
                  <c:v>3610</c:v>
                </c:pt>
                <c:pt idx="852">
                  <c:v>3560</c:v>
                </c:pt>
                <c:pt idx="853">
                  <c:v>2970</c:v>
                </c:pt>
                <c:pt idx="854">
                  <c:v>3350</c:v>
                </c:pt>
                <c:pt idx="855">
                  <c:v>3980</c:v>
                </c:pt>
                <c:pt idx="856">
                  <c:v>3680</c:v>
                </c:pt>
                <c:pt idx="857">
                  <c:v>3670</c:v>
                </c:pt>
                <c:pt idx="858">
                  <c:v>3640</c:v>
                </c:pt>
                <c:pt idx="859">
                  <c:v>4050</c:v>
                </c:pt>
                <c:pt idx="860">
                  <c:v>2520</c:v>
                </c:pt>
                <c:pt idx="861">
                  <c:v>4120</c:v>
                </c:pt>
                <c:pt idx="862">
                  <c:v>2880</c:v>
                </c:pt>
                <c:pt idx="863">
                  <c:v>3490</c:v>
                </c:pt>
                <c:pt idx="864">
                  <c:v>2020</c:v>
                </c:pt>
                <c:pt idx="866">
                  <c:v>3360</c:v>
                </c:pt>
                <c:pt idx="867">
                  <c:v>3440</c:v>
                </c:pt>
                <c:pt idx="868">
                  <c:v>1850</c:v>
                </c:pt>
                <c:pt idx="870">
                  <c:v>2160</c:v>
                </c:pt>
                <c:pt idx="871">
                  <c:v>3830</c:v>
                </c:pt>
                <c:pt idx="872">
                  <c:v>2740</c:v>
                </c:pt>
                <c:pt idx="874">
                  <c:v>2040</c:v>
                </c:pt>
                <c:pt idx="876">
                  <c:v>3860</c:v>
                </c:pt>
                <c:pt idx="880">
                  <c:v>1750</c:v>
                </c:pt>
                <c:pt idx="882">
                  <c:v>1890</c:v>
                </c:pt>
                <c:pt idx="883">
                  <c:v>2490</c:v>
                </c:pt>
                <c:pt idx="884">
                  <c:v>2720</c:v>
                </c:pt>
                <c:pt idx="885">
                  <c:v>1860</c:v>
                </c:pt>
                <c:pt idx="887">
                  <c:v>2170</c:v>
                </c:pt>
                <c:pt idx="890">
                  <c:v>2330</c:v>
                </c:pt>
                <c:pt idx="894">
                  <c:v>1780</c:v>
                </c:pt>
                <c:pt idx="895">
                  <c:v>9090</c:v>
                </c:pt>
                <c:pt idx="896">
                  <c:v>599000</c:v>
                </c:pt>
                <c:pt idx="897">
                  <c:v>883000</c:v>
                </c:pt>
                <c:pt idx="898">
                  <c:v>435000</c:v>
                </c:pt>
                <c:pt idx="899">
                  <c:v>211000</c:v>
                </c:pt>
                <c:pt idx="900">
                  <c:v>145000</c:v>
                </c:pt>
                <c:pt idx="901">
                  <c:v>142000</c:v>
                </c:pt>
                <c:pt idx="902">
                  <c:v>148000</c:v>
                </c:pt>
                <c:pt idx="903">
                  <c:v>169000</c:v>
                </c:pt>
                <c:pt idx="904">
                  <c:v>190000</c:v>
                </c:pt>
                <c:pt idx="905">
                  <c:v>186000</c:v>
                </c:pt>
                <c:pt idx="906">
                  <c:v>228000</c:v>
                </c:pt>
                <c:pt idx="907">
                  <c:v>283000</c:v>
                </c:pt>
                <c:pt idx="908">
                  <c:v>376000</c:v>
                </c:pt>
                <c:pt idx="909">
                  <c:v>399000</c:v>
                </c:pt>
                <c:pt idx="910">
                  <c:v>670000</c:v>
                </c:pt>
                <c:pt idx="911">
                  <c:v>469000</c:v>
                </c:pt>
                <c:pt idx="912">
                  <c:v>249000</c:v>
                </c:pt>
                <c:pt idx="913">
                  <c:v>185000</c:v>
                </c:pt>
                <c:pt idx="914">
                  <c:v>166000</c:v>
                </c:pt>
                <c:pt idx="915">
                  <c:v>145000</c:v>
                </c:pt>
                <c:pt idx="916">
                  <c:v>141000</c:v>
                </c:pt>
                <c:pt idx="917">
                  <c:v>130000</c:v>
                </c:pt>
                <c:pt idx="918">
                  <c:v>133000</c:v>
                </c:pt>
                <c:pt idx="919">
                  <c:v>126000</c:v>
                </c:pt>
                <c:pt idx="920">
                  <c:v>123000</c:v>
                </c:pt>
                <c:pt idx="921">
                  <c:v>122000</c:v>
                </c:pt>
                <c:pt idx="922">
                  <c:v>121000</c:v>
                </c:pt>
                <c:pt idx="923">
                  <c:v>115000</c:v>
                </c:pt>
                <c:pt idx="924">
                  <c:v>116000</c:v>
                </c:pt>
                <c:pt idx="925">
                  <c:v>111000</c:v>
                </c:pt>
                <c:pt idx="926">
                  <c:v>108000</c:v>
                </c:pt>
                <c:pt idx="927">
                  <c:v>107000</c:v>
                </c:pt>
                <c:pt idx="928">
                  <c:v>102000</c:v>
                </c:pt>
                <c:pt idx="929">
                  <c:v>98100</c:v>
                </c:pt>
                <c:pt idx="930">
                  <c:v>95600</c:v>
                </c:pt>
                <c:pt idx="931">
                  <c:v>90100</c:v>
                </c:pt>
                <c:pt idx="932">
                  <c:v>87100</c:v>
                </c:pt>
                <c:pt idx="933">
                  <c:v>85700</c:v>
                </c:pt>
                <c:pt idx="934">
                  <c:v>83000</c:v>
                </c:pt>
                <c:pt idx="935">
                  <c:v>79100</c:v>
                </c:pt>
                <c:pt idx="936">
                  <c:v>75200</c:v>
                </c:pt>
                <c:pt idx="937">
                  <c:v>75700</c:v>
                </c:pt>
                <c:pt idx="938">
                  <c:v>71800</c:v>
                </c:pt>
                <c:pt idx="939">
                  <c:v>67300</c:v>
                </c:pt>
                <c:pt idx="940">
                  <c:v>71100</c:v>
                </c:pt>
                <c:pt idx="941">
                  <c:v>66800</c:v>
                </c:pt>
                <c:pt idx="942">
                  <c:v>67000</c:v>
                </c:pt>
                <c:pt idx="943">
                  <c:v>65100</c:v>
                </c:pt>
                <c:pt idx="944">
                  <c:v>65100</c:v>
                </c:pt>
                <c:pt idx="945">
                  <c:v>63000</c:v>
                </c:pt>
                <c:pt idx="946">
                  <c:v>60800</c:v>
                </c:pt>
                <c:pt idx="947">
                  <c:v>57400</c:v>
                </c:pt>
                <c:pt idx="948">
                  <c:v>54100</c:v>
                </c:pt>
                <c:pt idx="949">
                  <c:v>51700</c:v>
                </c:pt>
                <c:pt idx="950">
                  <c:v>52700</c:v>
                </c:pt>
                <c:pt idx="951">
                  <c:v>51200</c:v>
                </c:pt>
                <c:pt idx="952">
                  <c:v>49300</c:v>
                </c:pt>
                <c:pt idx="953">
                  <c:v>46800</c:v>
                </c:pt>
                <c:pt idx="954">
                  <c:v>48500</c:v>
                </c:pt>
                <c:pt idx="955">
                  <c:v>46200</c:v>
                </c:pt>
                <c:pt idx="956">
                  <c:v>45400</c:v>
                </c:pt>
                <c:pt idx="957">
                  <c:v>44000</c:v>
                </c:pt>
                <c:pt idx="958">
                  <c:v>41700</c:v>
                </c:pt>
                <c:pt idx="959">
                  <c:v>42300</c:v>
                </c:pt>
                <c:pt idx="960">
                  <c:v>44100</c:v>
                </c:pt>
                <c:pt idx="961">
                  <c:v>40900</c:v>
                </c:pt>
                <c:pt idx="962">
                  <c:v>37800</c:v>
                </c:pt>
                <c:pt idx="963">
                  <c:v>40500</c:v>
                </c:pt>
                <c:pt idx="964">
                  <c:v>38900</c:v>
                </c:pt>
                <c:pt idx="965">
                  <c:v>35200</c:v>
                </c:pt>
                <c:pt idx="966">
                  <c:v>31600</c:v>
                </c:pt>
                <c:pt idx="967">
                  <c:v>37100</c:v>
                </c:pt>
                <c:pt idx="968">
                  <c:v>33100</c:v>
                </c:pt>
                <c:pt idx="969">
                  <c:v>32400</c:v>
                </c:pt>
                <c:pt idx="970">
                  <c:v>31000</c:v>
                </c:pt>
                <c:pt idx="971">
                  <c:v>32600</c:v>
                </c:pt>
                <c:pt idx="972">
                  <c:v>31700</c:v>
                </c:pt>
                <c:pt idx="973">
                  <c:v>30800</c:v>
                </c:pt>
                <c:pt idx="974">
                  <c:v>28200</c:v>
                </c:pt>
                <c:pt idx="975">
                  <c:v>30800</c:v>
                </c:pt>
                <c:pt idx="976">
                  <c:v>27700</c:v>
                </c:pt>
                <c:pt idx="977">
                  <c:v>29400</c:v>
                </c:pt>
                <c:pt idx="978">
                  <c:v>26100</c:v>
                </c:pt>
                <c:pt idx="979">
                  <c:v>26500</c:v>
                </c:pt>
                <c:pt idx="980">
                  <c:v>26600</c:v>
                </c:pt>
                <c:pt idx="981">
                  <c:v>26100</c:v>
                </c:pt>
                <c:pt idx="982">
                  <c:v>25200</c:v>
                </c:pt>
                <c:pt idx="983">
                  <c:v>24000</c:v>
                </c:pt>
                <c:pt idx="984">
                  <c:v>23500</c:v>
                </c:pt>
                <c:pt idx="985">
                  <c:v>22200</c:v>
                </c:pt>
                <c:pt idx="986">
                  <c:v>23100</c:v>
                </c:pt>
                <c:pt idx="987">
                  <c:v>21700</c:v>
                </c:pt>
                <c:pt idx="988">
                  <c:v>18400</c:v>
                </c:pt>
                <c:pt idx="989">
                  <c:v>19800</c:v>
                </c:pt>
                <c:pt idx="990">
                  <c:v>21100</c:v>
                </c:pt>
                <c:pt idx="991">
                  <c:v>30200</c:v>
                </c:pt>
                <c:pt idx="992">
                  <c:v>87600</c:v>
                </c:pt>
                <c:pt idx="993">
                  <c:v>440000</c:v>
                </c:pt>
                <c:pt idx="994">
                  <c:v>1420000</c:v>
                </c:pt>
                <c:pt idx="995">
                  <c:v>879000</c:v>
                </c:pt>
                <c:pt idx="996">
                  <c:v>452000</c:v>
                </c:pt>
                <c:pt idx="997">
                  <c:v>255000</c:v>
                </c:pt>
                <c:pt idx="998">
                  <c:v>253000</c:v>
                </c:pt>
                <c:pt idx="1000">
                  <c:v>365000</c:v>
                </c:pt>
                <c:pt idx="1001">
                  <c:v>539000</c:v>
                </c:pt>
                <c:pt idx="1002">
                  <c:v>272000</c:v>
                </c:pt>
                <c:pt idx="1003">
                  <c:v>168000</c:v>
                </c:pt>
                <c:pt idx="1004">
                  <c:v>124000</c:v>
                </c:pt>
                <c:pt idx="1005">
                  <c:v>119000</c:v>
                </c:pt>
                <c:pt idx="1006">
                  <c:v>112000</c:v>
                </c:pt>
                <c:pt idx="1007">
                  <c:v>161000</c:v>
                </c:pt>
                <c:pt idx="1008">
                  <c:v>143000</c:v>
                </c:pt>
                <c:pt idx="1009">
                  <c:v>101000</c:v>
                </c:pt>
                <c:pt idx="1010">
                  <c:v>71800</c:v>
                </c:pt>
                <c:pt idx="1011">
                  <c:v>61800</c:v>
                </c:pt>
                <c:pt idx="1012">
                  <c:v>46500</c:v>
                </c:pt>
                <c:pt idx="1013">
                  <c:v>35500</c:v>
                </c:pt>
                <c:pt idx="1014">
                  <c:v>30900</c:v>
                </c:pt>
                <c:pt idx="1015">
                  <c:v>30400</c:v>
                </c:pt>
                <c:pt idx="1016">
                  <c:v>31300</c:v>
                </c:pt>
                <c:pt idx="1017">
                  <c:v>28100</c:v>
                </c:pt>
                <c:pt idx="1018">
                  <c:v>25900</c:v>
                </c:pt>
                <c:pt idx="1019">
                  <c:v>28200</c:v>
                </c:pt>
                <c:pt idx="1020">
                  <c:v>28600</c:v>
                </c:pt>
                <c:pt idx="1021">
                  <c:v>25300</c:v>
                </c:pt>
                <c:pt idx="1022">
                  <c:v>26600</c:v>
                </c:pt>
                <c:pt idx="1023">
                  <c:v>25000</c:v>
                </c:pt>
                <c:pt idx="1024">
                  <c:v>26300</c:v>
                </c:pt>
                <c:pt idx="1025">
                  <c:v>22900</c:v>
                </c:pt>
                <c:pt idx="1026">
                  <c:v>23500</c:v>
                </c:pt>
                <c:pt idx="1027">
                  <c:v>24400</c:v>
                </c:pt>
                <c:pt idx="1028">
                  <c:v>24800</c:v>
                </c:pt>
                <c:pt idx="1029">
                  <c:v>22900</c:v>
                </c:pt>
                <c:pt idx="1030">
                  <c:v>22400</c:v>
                </c:pt>
                <c:pt idx="1031">
                  <c:v>21300</c:v>
                </c:pt>
                <c:pt idx="1032">
                  <c:v>21700</c:v>
                </c:pt>
                <c:pt idx="1033">
                  <c:v>19700</c:v>
                </c:pt>
                <c:pt idx="1034">
                  <c:v>16800</c:v>
                </c:pt>
                <c:pt idx="1035">
                  <c:v>18300</c:v>
                </c:pt>
                <c:pt idx="1036">
                  <c:v>20800</c:v>
                </c:pt>
                <c:pt idx="1037">
                  <c:v>17200</c:v>
                </c:pt>
                <c:pt idx="1038">
                  <c:v>17200</c:v>
                </c:pt>
                <c:pt idx="1039">
                  <c:v>16000</c:v>
                </c:pt>
                <c:pt idx="1040">
                  <c:v>16700</c:v>
                </c:pt>
                <c:pt idx="1041">
                  <c:v>17600</c:v>
                </c:pt>
                <c:pt idx="1042">
                  <c:v>14800</c:v>
                </c:pt>
                <c:pt idx="1043">
                  <c:v>15300</c:v>
                </c:pt>
                <c:pt idx="1044">
                  <c:v>13000</c:v>
                </c:pt>
                <c:pt idx="1045">
                  <c:v>16300</c:v>
                </c:pt>
                <c:pt idx="1046">
                  <c:v>14300</c:v>
                </c:pt>
                <c:pt idx="1047">
                  <c:v>13900</c:v>
                </c:pt>
                <c:pt idx="1048">
                  <c:v>13000</c:v>
                </c:pt>
                <c:pt idx="1049">
                  <c:v>13300</c:v>
                </c:pt>
                <c:pt idx="1050">
                  <c:v>12200</c:v>
                </c:pt>
                <c:pt idx="1051">
                  <c:v>11000</c:v>
                </c:pt>
                <c:pt idx="1052">
                  <c:v>11500</c:v>
                </c:pt>
                <c:pt idx="1053">
                  <c:v>11700</c:v>
                </c:pt>
                <c:pt idx="1054">
                  <c:v>11900</c:v>
                </c:pt>
                <c:pt idx="1055">
                  <c:v>13500</c:v>
                </c:pt>
                <c:pt idx="1056">
                  <c:v>10800</c:v>
                </c:pt>
                <c:pt idx="1057">
                  <c:v>9280</c:v>
                </c:pt>
                <c:pt idx="1058">
                  <c:v>8410</c:v>
                </c:pt>
                <c:pt idx="1059">
                  <c:v>8980</c:v>
                </c:pt>
                <c:pt idx="1060">
                  <c:v>9650</c:v>
                </c:pt>
                <c:pt idx="1061">
                  <c:v>8960</c:v>
                </c:pt>
                <c:pt idx="1062">
                  <c:v>8610</c:v>
                </c:pt>
                <c:pt idx="1063">
                  <c:v>5870</c:v>
                </c:pt>
                <c:pt idx="1064">
                  <c:v>8730</c:v>
                </c:pt>
                <c:pt idx="1065">
                  <c:v>8920</c:v>
                </c:pt>
                <c:pt idx="1066">
                  <c:v>6550</c:v>
                </c:pt>
                <c:pt idx="1067">
                  <c:v>6880</c:v>
                </c:pt>
                <c:pt idx="1068">
                  <c:v>6040</c:v>
                </c:pt>
                <c:pt idx="1069">
                  <c:v>7530</c:v>
                </c:pt>
                <c:pt idx="1070">
                  <c:v>5480</c:v>
                </c:pt>
                <c:pt idx="1071">
                  <c:v>7350</c:v>
                </c:pt>
                <c:pt idx="1072">
                  <c:v>7420</c:v>
                </c:pt>
                <c:pt idx="1073">
                  <c:v>6700</c:v>
                </c:pt>
                <c:pt idx="1074">
                  <c:v>6250</c:v>
                </c:pt>
                <c:pt idx="1075">
                  <c:v>5410</c:v>
                </c:pt>
                <c:pt idx="1076">
                  <c:v>5320</c:v>
                </c:pt>
                <c:pt idx="1077">
                  <c:v>6110</c:v>
                </c:pt>
                <c:pt idx="1078">
                  <c:v>5740</c:v>
                </c:pt>
                <c:pt idx="1079">
                  <c:v>7460</c:v>
                </c:pt>
                <c:pt idx="1080">
                  <c:v>7050</c:v>
                </c:pt>
                <c:pt idx="1081">
                  <c:v>21400</c:v>
                </c:pt>
                <c:pt idx="1082">
                  <c:v>64600</c:v>
                </c:pt>
                <c:pt idx="1083">
                  <c:v>38800</c:v>
                </c:pt>
                <c:pt idx="1084">
                  <c:v>14600</c:v>
                </c:pt>
                <c:pt idx="1085">
                  <c:v>9680</c:v>
                </c:pt>
                <c:pt idx="1086">
                  <c:v>11400</c:v>
                </c:pt>
                <c:pt idx="1087">
                  <c:v>491000</c:v>
                </c:pt>
                <c:pt idx="1088">
                  <c:v>1540000</c:v>
                </c:pt>
                <c:pt idx="1089">
                  <c:v>1140000</c:v>
                </c:pt>
                <c:pt idx="1090">
                  <c:v>610000</c:v>
                </c:pt>
                <c:pt idx="1091">
                  <c:v>352000</c:v>
                </c:pt>
                <c:pt idx="1092">
                  <c:v>309000</c:v>
                </c:pt>
                <c:pt idx="1093">
                  <c:v>339000</c:v>
                </c:pt>
                <c:pt idx="1094">
                  <c:v>451000</c:v>
                </c:pt>
                <c:pt idx="1095">
                  <c:v>735000</c:v>
                </c:pt>
                <c:pt idx="1096">
                  <c:v>1310000</c:v>
                </c:pt>
                <c:pt idx="1097">
                  <c:v>794000</c:v>
                </c:pt>
                <c:pt idx="1098">
                  <c:v>655000</c:v>
                </c:pt>
                <c:pt idx="1099">
                  <c:v>563000</c:v>
                </c:pt>
                <c:pt idx="1100">
                  <c:v>864000</c:v>
                </c:pt>
                <c:pt idx="1101">
                  <c:v>926000</c:v>
                </c:pt>
                <c:pt idx="1102">
                  <c:v>741000</c:v>
                </c:pt>
                <c:pt idx="1103">
                  <c:v>707000</c:v>
                </c:pt>
                <c:pt idx="1104">
                  <c:v>658000</c:v>
                </c:pt>
                <c:pt idx="1105">
                  <c:v>597000</c:v>
                </c:pt>
                <c:pt idx="1106">
                  <c:v>627000</c:v>
                </c:pt>
                <c:pt idx="1107">
                  <c:v>691000</c:v>
                </c:pt>
                <c:pt idx="1108">
                  <c:v>862000</c:v>
                </c:pt>
                <c:pt idx="1109">
                  <c:v>869000</c:v>
                </c:pt>
                <c:pt idx="1110">
                  <c:v>868000</c:v>
                </c:pt>
                <c:pt idx="1111">
                  <c:v>884000</c:v>
                </c:pt>
                <c:pt idx="1112">
                  <c:v>1340000</c:v>
                </c:pt>
                <c:pt idx="1113">
                  <c:v>978000</c:v>
                </c:pt>
                <c:pt idx="1114">
                  <c:v>850000</c:v>
                </c:pt>
                <c:pt idx="1115">
                  <c:v>1320000</c:v>
                </c:pt>
                <c:pt idx="1116">
                  <c:v>819000</c:v>
                </c:pt>
                <c:pt idx="1117">
                  <c:v>561000</c:v>
                </c:pt>
                <c:pt idx="1118">
                  <c:v>473000</c:v>
                </c:pt>
                <c:pt idx="1119">
                  <c:v>420000</c:v>
                </c:pt>
                <c:pt idx="1120">
                  <c:v>406000</c:v>
                </c:pt>
                <c:pt idx="1121">
                  <c:v>392000</c:v>
                </c:pt>
                <c:pt idx="1122">
                  <c:v>373000</c:v>
                </c:pt>
                <c:pt idx="1123">
                  <c:v>347000</c:v>
                </c:pt>
                <c:pt idx="1124">
                  <c:v>340000</c:v>
                </c:pt>
                <c:pt idx="1125">
                  <c:v>329000</c:v>
                </c:pt>
                <c:pt idx="1126">
                  <c:v>315000</c:v>
                </c:pt>
                <c:pt idx="1127">
                  <c:v>297000</c:v>
                </c:pt>
                <c:pt idx="1128">
                  <c:v>284000</c:v>
                </c:pt>
                <c:pt idx="1129">
                  <c:v>285000</c:v>
                </c:pt>
                <c:pt idx="1130">
                  <c:v>270000</c:v>
                </c:pt>
                <c:pt idx="1131">
                  <c:v>257000</c:v>
                </c:pt>
                <c:pt idx="1132">
                  <c:v>251000</c:v>
                </c:pt>
                <c:pt idx="1133">
                  <c:v>242000</c:v>
                </c:pt>
                <c:pt idx="1134">
                  <c:v>232000</c:v>
                </c:pt>
                <c:pt idx="1135">
                  <c:v>228000</c:v>
                </c:pt>
                <c:pt idx="1136">
                  <c:v>224000</c:v>
                </c:pt>
                <c:pt idx="1137">
                  <c:v>215000</c:v>
                </c:pt>
                <c:pt idx="1138">
                  <c:v>209000</c:v>
                </c:pt>
                <c:pt idx="1139">
                  <c:v>198000</c:v>
                </c:pt>
                <c:pt idx="1140">
                  <c:v>187000</c:v>
                </c:pt>
                <c:pt idx="1141">
                  <c:v>183000</c:v>
                </c:pt>
                <c:pt idx="1142">
                  <c:v>186000</c:v>
                </c:pt>
                <c:pt idx="1143">
                  <c:v>179000</c:v>
                </c:pt>
                <c:pt idx="1144">
                  <c:v>167000</c:v>
                </c:pt>
                <c:pt idx="1145">
                  <c:v>170000</c:v>
                </c:pt>
                <c:pt idx="1146">
                  <c:v>162000</c:v>
                </c:pt>
                <c:pt idx="1147">
                  <c:v>158000</c:v>
                </c:pt>
                <c:pt idx="1148">
                  <c:v>149000</c:v>
                </c:pt>
                <c:pt idx="1149">
                  <c:v>146000</c:v>
                </c:pt>
                <c:pt idx="1150">
                  <c:v>141000</c:v>
                </c:pt>
                <c:pt idx="1151">
                  <c:v>143000</c:v>
                </c:pt>
                <c:pt idx="1152">
                  <c:v>144000</c:v>
                </c:pt>
                <c:pt idx="1153">
                  <c:v>132000</c:v>
                </c:pt>
                <c:pt idx="1154">
                  <c:v>129000</c:v>
                </c:pt>
                <c:pt idx="1155">
                  <c:v>121000</c:v>
                </c:pt>
                <c:pt idx="1156">
                  <c:v>120000</c:v>
                </c:pt>
                <c:pt idx="1157">
                  <c:v>118000</c:v>
                </c:pt>
                <c:pt idx="1158">
                  <c:v>113000</c:v>
                </c:pt>
                <c:pt idx="1159">
                  <c:v>109000</c:v>
                </c:pt>
                <c:pt idx="1160">
                  <c:v>103000</c:v>
                </c:pt>
                <c:pt idx="1161">
                  <c:v>107000</c:v>
                </c:pt>
                <c:pt idx="1162">
                  <c:v>99800</c:v>
                </c:pt>
                <c:pt idx="1163">
                  <c:v>102000</c:v>
                </c:pt>
                <c:pt idx="1164">
                  <c:v>99000</c:v>
                </c:pt>
                <c:pt idx="1165">
                  <c:v>94600</c:v>
                </c:pt>
                <c:pt idx="1166">
                  <c:v>87400</c:v>
                </c:pt>
                <c:pt idx="1167">
                  <c:v>87800</c:v>
                </c:pt>
                <c:pt idx="1168">
                  <c:v>80800</c:v>
                </c:pt>
                <c:pt idx="1169">
                  <c:v>83900</c:v>
                </c:pt>
                <c:pt idx="1170">
                  <c:v>81400</c:v>
                </c:pt>
                <c:pt idx="1171">
                  <c:v>74200</c:v>
                </c:pt>
                <c:pt idx="1172">
                  <c:v>69300</c:v>
                </c:pt>
                <c:pt idx="1173">
                  <c:v>72400</c:v>
                </c:pt>
                <c:pt idx="1174">
                  <c:v>70200</c:v>
                </c:pt>
                <c:pt idx="1175">
                  <c:v>66200</c:v>
                </c:pt>
                <c:pt idx="1176">
                  <c:v>64900</c:v>
                </c:pt>
                <c:pt idx="1177">
                  <c:v>62200</c:v>
                </c:pt>
                <c:pt idx="1178">
                  <c:v>65500</c:v>
                </c:pt>
                <c:pt idx="1179">
                  <c:v>60800</c:v>
                </c:pt>
                <c:pt idx="1180">
                  <c:v>55300</c:v>
                </c:pt>
                <c:pt idx="1181">
                  <c:v>60900</c:v>
                </c:pt>
                <c:pt idx="1182">
                  <c:v>55900</c:v>
                </c:pt>
                <c:pt idx="1183">
                  <c:v>68800</c:v>
                </c:pt>
                <c:pt idx="1184">
                  <c:v>336000</c:v>
                </c:pt>
                <c:pt idx="1185">
                  <c:v>1650000</c:v>
                </c:pt>
                <c:pt idx="1186">
                  <c:v>2400000</c:v>
                </c:pt>
                <c:pt idx="1187">
                  <c:v>1290000</c:v>
                </c:pt>
                <c:pt idx="1188">
                  <c:v>678000</c:v>
                </c:pt>
                <c:pt idx="1189">
                  <c:v>383000</c:v>
                </c:pt>
                <c:pt idx="1190">
                  <c:v>588000</c:v>
                </c:pt>
                <c:pt idx="1191">
                  <c:v>408000</c:v>
                </c:pt>
                <c:pt idx="1192">
                  <c:v>238000</c:v>
                </c:pt>
                <c:pt idx="1193">
                  <c:v>261000</c:v>
                </c:pt>
                <c:pt idx="1194">
                  <c:v>269000</c:v>
                </c:pt>
                <c:pt idx="1195">
                  <c:v>190000</c:v>
                </c:pt>
                <c:pt idx="1196">
                  <c:v>147000</c:v>
                </c:pt>
                <c:pt idx="1197">
                  <c:v>131000</c:v>
                </c:pt>
                <c:pt idx="1198">
                  <c:v>128000</c:v>
                </c:pt>
                <c:pt idx="1199">
                  <c:v>112000</c:v>
                </c:pt>
                <c:pt idx="1200">
                  <c:v>101000</c:v>
                </c:pt>
                <c:pt idx="1201">
                  <c:v>95600</c:v>
                </c:pt>
                <c:pt idx="1202">
                  <c:v>83700</c:v>
                </c:pt>
                <c:pt idx="1203">
                  <c:v>76400</c:v>
                </c:pt>
                <c:pt idx="1204">
                  <c:v>73800</c:v>
                </c:pt>
                <c:pt idx="1205">
                  <c:v>69300</c:v>
                </c:pt>
                <c:pt idx="1206">
                  <c:v>64700</c:v>
                </c:pt>
                <c:pt idx="1207">
                  <c:v>59000</c:v>
                </c:pt>
                <c:pt idx="1208">
                  <c:v>54800</c:v>
                </c:pt>
                <c:pt idx="1209">
                  <c:v>53200</c:v>
                </c:pt>
                <c:pt idx="1210">
                  <c:v>53000</c:v>
                </c:pt>
                <c:pt idx="1211">
                  <c:v>49800</c:v>
                </c:pt>
                <c:pt idx="1212">
                  <c:v>48200</c:v>
                </c:pt>
                <c:pt idx="1213">
                  <c:v>46100</c:v>
                </c:pt>
                <c:pt idx="1214">
                  <c:v>44000</c:v>
                </c:pt>
                <c:pt idx="1215">
                  <c:v>45600</c:v>
                </c:pt>
                <c:pt idx="1216">
                  <c:v>44600</c:v>
                </c:pt>
                <c:pt idx="1217">
                  <c:v>42900</c:v>
                </c:pt>
                <c:pt idx="1218">
                  <c:v>45300</c:v>
                </c:pt>
                <c:pt idx="1219">
                  <c:v>45900</c:v>
                </c:pt>
                <c:pt idx="1220">
                  <c:v>43200</c:v>
                </c:pt>
                <c:pt idx="1221">
                  <c:v>41600</c:v>
                </c:pt>
                <c:pt idx="1222">
                  <c:v>41200</c:v>
                </c:pt>
                <c:pt idx="1223">
                  <c:v>38200</c:v>
                </c:pt>
                <c:pt idx="1224">
                  <c:v>40200</c:v>
                </c:pt>
                <c:pt idx="1225">
                  <c:v>39000</c:v>
                </c:pt>
                <c:pt idx="1226">
                  <c:v>36600</c:v>
                </c:pt>
                <c:pt idx="1227">
                  <c:v>37600</c:v>
                </c:pt>
                <c:pt idx="1228">
                  <c:v>37300</c:v>
                </c:pt>
                <c:pt idx="1229">
                  <c:v>35100</c:v>
                </c:pt>
                <c:pt idx="1230">
                  <c:v>35000</c:v>
                </c:pt>
                <c:pt idx="1231">
                  <c:v>36500</c:v>
                </c:pt>
                <c:pt idx="1232">
                  <c:v>31000</c:v>
                </c:pt>
                <c:pt idx="1233">
                  <c:v>32600</c:v>
                </c:pt>
                <c:pt idx="1234">
                  <c:v>31900</c:v>
                </c:pt>
                <c:pt idx="1235">
                  <c:v>30800</c:v>
                </c:pt>
                <c:pt idx="1236">
                  <c:v>28500</c:v>
                </c:pt>
                <c:pt idx="1237">
                  <c:v>30200</c:v>
                </c:pt>
                <c:pt idx="1238">
                  <c:v>24800</c:v>
                </c:pt>
                <c:pt idx="1239">
                  <c:v>28700</c:v>
                </c:pt>
                <c:pt idx="1240">
                  <c:v>24500</c:v>
                </c:pt>
                <c:pt idx="1241">
                  <c:v>26700</c:v>
                </c:pt>
                <c:pt idx="1242">
                  <c:v>24900</c:v>
                </c:pt>
                <c:pt idx="1243">
                  <c:v>24700</c:v>
                </c:pt>
                <c:pt idx="1244">
                  <c:v>24100</c:v>
                </c:pt>
                <c:pt idx="1245">
                  <c:v>24800</c:v>
                </c:pt>
                <c:pt idx="1246">
                  <c:v>23900</c:v>
                </c:pt>
                <c:pt idx="1247">
                  <c:v>21100</c:v>
                </c:pt>
                <c:pt idx="1248">
                  <c:v>23200</c:v>
                </c:pt>
                <c:pt idx="1249">
                  <c:v>24300</c:v>
                </c:pt>
                <c:pt idx="1250">
                  <c:v>21800</c:v>
                </c:pt>
                <c:pt idx="1251">
                  <c:v>18100</c:v>
                </c:pt>
                <c:pt idx="1252">
                  <c:v>18100</c:v>
                </c:pt>
                <c:pt idx="1253">
                  <c:v>17200</c:v>
                </c:pt>
                <c:pt idx="1254">
                  <c:v>17300</c:v>
                </c:pt>
                <c:pt idx="1255">
                  <c:v>15400</c:v>
                </c:pt>
                <c:pt idx="1256">
                  <c:v>16800</c:v>
                </c:pt>
                <c:pt idx="1257">
                  <c:v>18300</c:v>
                </c:pt>
                <c:pt idx="1258">
                  <c:v>16800</c:v>
                </c:pt>
                <c:pt idx="1259">
                  <c:v>14200</c:v>
                </c:pt>
                <c:pt idx="1260">
                  <c:v>16000</c:v>
                </c:pt>
                <c:pt idx="1261">
                  <c:v>14400</c:v>
                </c:pt>
                <c:pt idx="1262">
                  <c:v>13000</c:v>
                </c:pt>
                <c:pt idx="1263">
                  <c:v>13100</c:v>
                </c:pt>
                <c:pt idx="1264">
                  <c:v>12900</c:v>
                </c:pt>
                <c:pt idx="1265">
                  <c:v>13700</c:v>
                </c:pt>
                <c:pt idx="1266">
                  <c:v>11700</c:v>
                </c:pt>
                <c:pt idx="1267">
                  <c:v>13500</c:v>
                </c:pt>
                <c:pt idx="1268">
                  <c:v>10800</c:v>
                </c:pt>
                <c:pt idx="1269">
                  <c:v>11800</c:v>
                </c:pt>
                <c:pt idx="1270">
                  <c:v>11200</c:v>
                </c:pt>
                <c:pt idx="1271">
                  <c:v>10900</c:v>
                </c:pt>
                <c:pt idx="1272">
                  <c:v>12000</c:v>
                </c:pt>
                <c:pt idx="1273">
                  <c:v>162000</c:v>
                </c:pt>
                <c:pt idx="1274">
                  <c:v>437000</c:v>
                </c:pt>
                <c:pt idx="1275">
                  <c:v>216000</c:v>
                </c:pt>
                <c:pt idx="1276">
                  <c:v>83800</c:v>
                </c:pt>
                <c:pt idx="1277">
                  <c:v>38100</c:v>
                </c:pt>
                <c:pt idx="1278">
                  <c:v>51500</c:v>
                </c:pt>
                <c:pt idx="1279">
                  <c:v>630000</c:v>
                </c:pt>
                <c:pt idx="1280">
                  <c:v>816000</c:v>
                </c:pt>
                <c:pt idx="1281">
                  <c:v>603000</c:v>
                </c:pt>
                <c:pt idx="1282">
                  <c:v>347000</c:v>
                </c:pt>
                <c:pt idx="1283">
                  <c:v>260000</c:v>
                </c:pt>
                <c:pt idx="1284">
                  <c:v>308000</c:v>
                </c:pt>
                <c:pt idx="1285">
                  <c:v>388000</c:v>
                </c:pt>
                <c:pt idx="1286">
                  <c:v>572000</c:v>
                </c:pt>
                <c:pt idx="1287">
                  <c:v>959000</c:v>
                </c:pt>
                <c:pt idx="1288">
                  <c:v>623000</c:v>
                </c:pt>
                <c:pt idx="1289">
                  <c:v>468000</c:v>
                </c:pt>
                <c:pt idx="1290">
                  <c:v>602000</c:v>
                </c:pt>
                <c:pt idx="1291">
                  <c:v>794000</c:v>
                </c:pt>
                <c:pt idx="1292">
                  <c:v>523000</c:v>
                </c:pt>
                <c:pt idx="1293">
                  <c:v>386000</c:v>
                </c:pt>
                <c:pt idx="1294">
                  <c:v>346000</c:v>
                </c:pt>
                <c:pt idx="1295">
                  <c:v>317000</c:v>
                </c:pt>
                <c:pt idx="1296">
                  <c:v>321000</c:v>
                </c:pt>
                <c:pt idx="1297">
                  <c:v>553000</c:v>
                </c:pt>
                <c:pt idx="1298">
                  <c:v>1060000</c:v>
                </c:pt>
                <c:pt idx="1299">
                  <c:v>1050000</c:v>
                </c:pt>
                <c:pt idx="1300">
                  <c:v>796000</c:v>
                </c:pt>
                <c:pt idx="1301">
                  <c:v>715000</c:v>
                </c:pt>
                <c:pt idx="1302">
                  <c:v>1280000</c:v>
                </c:pt>
                <c:pt idx="1303">
                  <c:v>950000</c:v>
                </c:pt>
                <c:pt idx="1304">
                  <c:v>465000</c:v>
                </c:pt>
                <c:pt idx="1305">
                  <c:v>296000</c:v>
                </c:pt>
                <c:pt idx="1306">
                  <c:v>339000</c:v>
                </c:pt>
                <c:pt idx="1307">
                  <c:v>789000</c:v>
                </c:pt>
                <c:pt idx="1308">
                  <c:v>534000</c:v>
                </c:pt>
                <c:pt idx="1309">
                  <c:v>441000</c:v>
                </c:pt>
                <c:pt idx="1310">
                  <c:v>383000</c:v>
                </c:pt>
                <c:pt idx="1311">
                  <c:v>321000</c:v>
                </c:pt>
                <c:pt idx="1312">
                  <c:v>273000</c:v>
                </c:pt>
                <c:pt idx="1313">
                  <c:v>238000</c:v>
                </c:pt>
                <c:pt idx="1314">
                  <c:v>206000</c:v>
                </c:pt>
                <c:pt idx="1315">
                  <c:v>193000</c:v>
                </c:pt>
                <c:pt idx="1316">
                  <c:v>175000</c:v>
                </c:pt>
                <c:pt idx="1317">
                  <c:v>174000</c:v>
                </c:pt>
                <c:pt idx="1318">
                  <c:v>262000</c:v>
                </c:pt>
                <c:pt idx="1319">
                  <c:v>333000</c:v>
                </c:pt>
                <c:pt idx="1320">
                  <c:v>305000</c:v>
                </c:pt>
                <c:pt idx="1321">
                  <c:v>275000</c:v>
                </c:pt>
                <c:pt idx="1322">
                  <c:v>252000</c:v>
                </c:pt>
                <c:pt idx="1323">
                  <c:v>230000</c:v>
                </c:pt>
                <c:pt idx="1324">
                  <c:v>230000</c:v>
                </c:pt>
                <c:pt idx="1325">
                  <c:v>218000</c:v>
                </c:pt>
                <c:pt idx="1326">
                  <c:v>211000</c:v>
                </c:pt>
                <c:pt idx="1327">
                  <c:v>207000</c:v>
                </c:pt>
                <c:pt idx="1328">
                  <c:v>202000</c:v>
                </c:pt>
                <c:pt idx="1329">
                  <c:v>196000</c:v>
                </c:pt>
                <c:pt idx="1330">
                  <c:v>190000</c:v>
                </c:pt>
                <c:pt idx="1331">
                  <c:v>185000</c:v>
                </c:pt>
                <c:pt idx="1332">
                  <c:v>179000</c:v>
                </c:pt>
                <c:pt idx="1333">
                  <c:v>166000</c:v>
                </c:pt>
                <c:pt idx="1334">
                  <c:v>160000</c:v>
                </c:pt>
                <c:pt idx="1335">
                  <c:v>150000</c:v>
                </c:pt>
                <c:pt idx="1336">
                  <c:v>149000</c:v>
                </c:pt>
                <c:pt idx="1337">
                  <c:v>150000</c:v>
                </c:pt>
                <c:pt idx="1338">
                  <c:v>151000</c:v>
                </c:pt>
                <c:pt idx="1339">
                  <c:v>146000</c:v>
                </c:pt>
                <c:pt idx="1340">
                  <c:v>145000</c:v>
                </c:pt>
                <c:pt idx="1341">
                  <c:v>142000</c:v>
                </c:pt>
                <c:pt idx="1342">
                  <c:v>135000</c:v>
                </c:pt>
                <c:pt idx="1343">
                  <c:v>139000</c:v>
                </c:pt>
                <c:pt idx="1344">
                  <c:v>123000</c:v>
                </c:pt>
                <c:pt idx="1345">
                  <c:v>122000</c:v>
                </c:pt>
                <c:pt idx="1346">
                  <c:v>120000</c:v>
                </c:pt>
                <c:pt idx="1347">
                  <c:v>120000</c:v>
                </c:pt>
                <c:pt idx="1348">
                  <c:v>111000</c:v>
                </c:pt>
                <c:pt idx="1349">
                  <c:v>116000</c:v>
                </c:pt>
                <c:pt idx="1350">
                  <c:v>116000</c:v>
                </c:pt>
                <c:pt idx="1351">
                  <c:v>108000</c:v>
                </c:pt>
                <c:pt idx="1352">
                  <c:v>108000</c:v>
                </c:pt>
                <c:pt idx="1353">
                  <c:v>106000</c:v>
                </c:pt>
                <c:pt idx="1354">
                  <c:v>107000</c:v>
                </c:pt>
                <c:pt idx="1355">
                  <c:v>108000</c:v>
                </c:pt>
                <c:pt idx="1356">
                  <c:v>102000</c:v>
                </c:pt>
                <c:pt idx="1357">
                  <c:v>97700</c:v>
                </c:pt>
                <c:pt idx="1358">
                  <c:v>96200</c:v>
                </c:pt>
                <c:pt idx="1359">
                  <c:v>91100</c:v>
                </c:pt>
                <c:pt idx="1360">
                  <c:v>94500</c:v>
                </c:pt>
                <c:pt idx="1361">
                  <c:v>86800</c:v>
                </c:pt>
                <c:pt idx="1362">
                  <c:v>84300</c:v>
                </c:pt>
                <c:pt idx="1363">
                  <c:v>82300</c:v>
                </c:pt>
                <c:pt idx="1364">
                  <c:v>86400</c:v>
                </c:pt>
                <c:pt idx="1365">
                  <c:v>79300</c:v>
                </c:pt>
                <c:pt idx="1366">
                  <c:v>78000</c:v>
                </c:pt>
                <c:pt idx="1367">
                  <c:v>77100</c:v>
                </c:pt>
                <c:pt idx="1368">
                  <c:v>74700</c:v>
                </c:pt>
                <c:pt idx="1369">
                  <c:v>72300</c:v>
                </c:pt>
                <c:pt idx="1370">
                  <c:v>68900</c:v>
                </c:pt>
                <c:pt idx="1371">
                  <c:v>69200</c:v>
                </c:pt>
                <c:pt idx="1372">
                  <c:v>67600</c:v>
                </c:pt>
                <c:pt idx="1373">
                  <c:v>73100</c:v>
                </c:pt>
                <c:pt idx="1374">
                  <c:v>90600</c:v>
                </c:pt>
                <c:pt idx="1375">
                  <c:v>86400</c:v>
                </c:pt>
                <c:pt idx="1376">
                  <c:v>63100</c:v>
                </c:pt>
                <c:pt idx="1377">
                  <c:v>53300</c:v>
                </c:pt>
                <c:pt idx="1378">
                  <c:v>47900</c:v>
                </c:pt>
                <c:pt idx="1379">
                  <c:v>48700</c:v>
                </c:pt>
                <c:pt idx="1380">
                  <c:v>42700</c:v>
                </c:pt>
                <c:pt idx="1381">
                  <c:v>46900</c:v>
                </c:pt>
                <c:pt idx="1382">
                  <c:v>44000</c:v>
                </c:pt>
                <c:pt idx="1383">
                  <c:v>45800</c:v>
                </c:pt>
                <c:pt idx="1384">
                  <c:v>43200</c:v>
                </c:pt>
                <c:pt idx="1385">
                  <c:v>39200</c:v>
                </c:pt>
                <c:pt idx="1386">
                  <c:v>39900</c:v>
                </c:pt>
                <c:pt idx="1387">
                  <c:v>39000</c:v>
                </c:pt>
                <c:pt idx="1388">
                  <c:v>40300</c:v>
                </c:pt>
                <c:pt idx="1389">
                  <c:v>39700</c:v>
                </c:pt>
                <c:pt idx="1390">
                  <c:v>35700</c:v>
                </c:pt>
                <c:pt idx="1391">
                  <c:v>35600</c:v>
                </c:pt>
                <c:pt idx="1392">
                  <c:v>35200</c:v>
                </c:pt>
                <c:pt idx="1393">
                  <c:v>34500</c:v>
                </c:pt>
                <c:pt idx="1394">
                  <c:v>34700</c:v>
                </c:pt>
                <c:pt idx="1395">
                  <c:v>32500</c:v>
                </c:pt>
                <c:pt idx="1396">
                  <c:v>29300</c:v>
                </c:pt>
                <c:pt idx="1397">
                  <c:v>29800</c:v>
                </c:pt>
                <c:pt idx="1398">
                  <c:v>32300</c:v>
                </c:pt>
                <c:pt idx="1399">
                  <c:v>29900</c:v>
                </c:pt>
                <c:pt idx="1400">
                  <c:v>29700</c:v>
                </c:pt>
                <c:pt idx="1401">
                  <c:v>29800</c:v>
                </c:pt>
                <c:pt idx="1402">
                  <c:v>30300</c:v>
                </c:pt>
                <c:pt idx="1403">
                  <c:v>27800</c:v>
                </c:pt>
                <c:pt idx="1404">
                  <c:v>27500</c:v>
                </c:pt>
                <c:pt idx="1405">
                  <c:v>26500</c:v>
                </c:pt>
                <c:pt idx="1406">
                  <c:v>26400</c:v>
                </c:pt>
                <c:pt idx="1407">
                  <c:v>24400</c:v>
                </c:pt>
                <c:pt idx="1408">
                  <c:v>25500</c:v>
                </c:pt>
                <c:pt idx="1409">
                  <c:v>24700</c:v>
                </c:pt>
                <c:pt idx="1410">
                  <c:v>22500</c:v>
                </c:pt>
                <c:pt idx="1411">
                  <c:v>22700</c:v>
                </c:pt>
                <c:pt idx="1412">
                  <c:v>20800</c:v>
                </c:pt>
                <c:pt idx="1413">
                  <c:v>18800</c:v>
                </c:pt>
                <c:pt idx="1414">
                  <c:v>21500</c:v>
                </c:pt>
                <c:pt idx="1415">
                  <c:v>19700</c:v>
                </c:pt>
                <c:pt idx="1416">
                  <c:v>20500</c:v>
                </c:pt>
                <c:pt idx="1417">
                  <c:v>18800</c:v>
                </c:pt>
                <c:pt idx="1418">
                  <c:v>17500</c:v>
                </c:pt>
                <c:pt idx="1419">
                  <c:v>18500</c:v>
                </c:pt>
                <c:pt idx="1420">
                  <c:v>18900</c:v>
                </c:pt>
                <c:pt idx="1421">
                  <c:v>17600</c:v>
                </c:pt>
                <c:pt idx="1422">
                  <c:v>18100</c:v>
                </c:pt>
                <c:pt idx="1423">
                  <c:v>18300</c:v>
                </c:pt>
                <c:pt idx="1424">
                  <c:v>16800</c:v>
                </c:pt>
                <c:pt idx="1425">
                  <c:v>16700</c:v>
                </c:pt>
                <c:pt idx="1426">
                  <c:v>14600</c:v>
                </c:pt>
                <c:pt idx="1427">
                  <c:v>14200</c:v>
                </c:pt>
                <c:pt idx="1428">
                  <c:v>13900</c:v>
                </c:pt>
                <c:pt idx="1429">
                  <c:v>13700</c:v>
                </c:pt>
                <c:pt idx="1430">
                  <c:v>14500</c:v>
                </c:pt>
                <c:pt idx="1431">
                  <c:v>11600</c:v>
                </c:pt>
                <c:pt idx="1432">
                  <c:v>14700</c:v>
                </c:pt>
                <c:pt idx="1433">
                  <c:v>13200</c:v>
                </c:pt>
                <c:pt idx="1434">
                  <c:v>11700</c:v>
                </c:pt>
                <c:pt idx="1435">
                  <c:v>13400</c:v>
                </c:pt>
                <c:pt idx="1436">
                  <c:v>10500</c:v>
                </c:pt>
                <c:pt idx="1437">
                  <c:v>13400</c:v>
                </c:pt>
                <c:pt idx="1438">
                  <c:v>11600</c:v>
                </c:pt>
                <c:pt idx="1439">
                  <c:v>10200</c:v>
                </c:pt>
                <c:pt idx="1440">
                  <c:v>9570</c:v>
                </c:pt>
                <c:pt idx="1441">
                  <c:v>11900</c:v>
                </c:pt>
                <c:pt idx="1442">
                  <c:v>9530</c:v>
                </c:pt>
                <c:pt idx="1443">
                  <c:v>11200</c:v>
                </c:pt>
                <c:pt idx="1444">
                  <c:v>11100</c:v>
                </c:pt>
                <c:pt idx="1445">
                  <c:v>7750</c:v>
                </c:pt>
                <c:pt idx="1446">
                  <c:v>9880</c:v>
                </c:pt>
                <c:pt idx="1447">
                  <c:v>9790</c:v>
                </c:pt>
                <c:pt idx="1448">
                  <c:v>8780</c:v>
                </c:pt>
                <c:pt idx="1449">
                  <c:v>10200</c:v>
                </c:pt>
                <c:pt idx="1450">
                  <c:v>8310</c:v>
                </c:pt>
                <c:pt idx="1451">
                  <c:v>8670</c:v>
                </c:pt>
                <c:pt idx="1452">
                  <c:v>9180</c:v>
                </c:pt>
                <c:pt idx="1453">
                  <c:v>7830</c:v>
                </c:pt>
                <c:pt idx="1454">
                  <c:v>8720</c:v>
                </c:pt>
                <c:pt idx="1455">
                  <c:v>7490</c:v>
                </c:pt>
                <c:pt idx="1456">
                  <c:v>8540</c:v>
                </c:pt>
                <c:pt idx="1457">
                  <c:v>6610</c:v>
                </c:pt>
                <c:pt idx="1458">
                  <c:v>7630</c:v>
                </c:pt>
                <c:pt idx="1459">
                  <c:v>6700</c:v>
                </c:pt>
                <c:pt idx="1460">
                  <c:v>7950</c:v>
                </c:pt>
                <c:pt idx="1461">
                  <c:v>7880</c:v>
                </c:pt>
                <c:pt idx="1462">
                  <c:v>5860</c:v>
                </c:pt>
                <c:pt idx="1463">
                  <c:v>6140</c:v>
                </c:pt>
                <c:pt idx="1464">
                  <c:v>7990</c:v>
                </c:pt>
                <c:pt idx="1465">
                  <c:v>6840</c:v>
                </c:pt>
                <c:pt idx="1466">
                  <c:v>5440</c:v>
                </c:pt>
                <c:pt idx="1467">
                  <c:v>7140</c:v>
                </c:pt>
                <c:pt idx="1468">
                  <c:v>14400</c:v>
                </c:pt>
                <c:pt idx="1469">
                  <c:v>165000</c:v>
                </c:pt>
                <c:pt idx="1470">
                  <c:v>179000</c:v>
                </c:pt>
                <c:pt idx="1471">
                  <c:v>469000</c:v>
                </c:pt>
                <c:pt idx="1472">
                  <c:v>555000</c:v>
                </c:pt>
                <c:pt idx="1473">
                  <c:v>293000</c:v>
                </c:pt>
                <c:pt idx="1474">
                  <c:v>132000</c:v>
                </c:pt>
                <c:pt idx="1475">
                  <c:v>60700</c:v>
                </c:pt>
                <c:pt idx="1476">
                  <c:v>42800</c:v>
                </c:pt>
                <c:pt idx="1477">
                  <c:v>44600</c:v>
                </c:pt>
                <c:pt idx="1478">
                  <c:v>28800</c:v>
                </c:pt>
                <c:pt idx="1479">
                  <c:v>22900</c:v>
                </c:pt>
                <c:pt idx="1480">
                  <c:v>19800</c:v>
                </c:pt>
                <c:pt idx="1481">
                  <c:v>14500</c:v>
                </c:pt>
                <c:pt idx="1482">
                  <c:v>15100</c:v>
                </c:pt>
                <c:pt idx="1483">
                  <c:v>13000</c:v>
                </c:pt>
                <c:pt idx="1484">
                  <c:v>11800</c:v>
                </c:pt>
                <c:pt idx="1485">
                  <c:v>10700</c:v>
                </c:pt>
                <c:pt idx="1486">
                  <c:v>10900</c:v>
                </c:pt>
                <c:pt idx="1487">
                  <c:v>9760</c:v>
                </c:pt>
                <c:pt idx="1488">
                  <c:v>11800</c:v>
                </c:pt>
                <c:pt idx="1489">
                  <c:v>11400</c:v>
                </c:pt>
                <c:pt idx="1490">
                  <c:v>8150</c:v>
                </c:pt>
                <c:pt idx="1491">
                  <c:v>9340</c:v>
                </c:pt>
                <c:pt idx="1492">
                  <c:v>7980</c:v>
                </c:pt>
                <c:pt idx="1493">
                  <c:v>8000</c:v>
                </c:pt>
                <c:pt idx="1494">
                  <c:v>8440</c:v>
                </c:pt>
                <c:pt idx="1495">
                  <c:v>6630</c:v>
                </c:pt>
                <c:pt idx="1496">
                  <c:v>6890</c:v>
                </c:pt>
                <c:pt idx="1497">
                  <c:v>7070</c:v>
                </c:pt>
                <c:pt idx="1498">
                  <c:v>6400</c:v>
                </c:pt>
                <c:pt idx="1499">
                  <c:v>6650</c:v>
                </c:pt>
                <c:pt idx="1500">
                  <c:v>6450</c:v>
                </c:pt>
                <c:pt idx="1502">
                  <c:v>7270</c:v>
                </c:pt>
                <c:pt idx="1503">
                  <c:v>6210</c:v>
                </c:pt>
                <c:pt idx="1504">
                  <c:v>5810</c:v>
                </c:pt>
                <c:pt idx="1505">
                  <c:v>4460</c:v>
                </c:pt>
                <c:pt idx="1506">
                  <c:v>5420</c:v>
                </c:pt>
                <c:pt idx="1507">
                  <c:v>3990</c:v>
                </c:pt>
                <c:pt idx="1508">
                  <c:v>6120</c:v>
                </c:pt>
                <c:pt idx="1509">
                  <c:v>5280</c:v>
                </c:pt>
                <c:pt idx="1510">
                  <c:v>4340</c:v>
                </c:pt>
                <c:pt idx="1511">
                  <c:v>5210</c:v>
                </c:pt>
                <c:pt idx="1512">
                  <c:v>4160</c:v>
                </c:pt>
                <c:pt idx="1513">
                  <c:v>2880</c:v>
                </c:pt>
                <c:pt idx="1514">
                  <c:v>3080</c:v>
                </c:pt>
                <c:pt idx="1515">
                  <c:v>4040</c:v>
                </c:pt>
                <c:pt idx="1516">
                  <c:v>3510</c:v>
                </c:pt>
                <c:pt idx="1517">
                  <c:v>3600</c:v>
                </c:pt>
                <c:pt idx="1518">
                  <c:v>4110</c:v>
                </c:pt>
                <c:pt idx="1519">
                  <c:v>3290</c:v>
                </c:pt>
                <c:pt idx="1520">
                  <c:v>3480</c:v>
                </c:pt>
                <c:pt idx="1521">
                  <c:v>2850</c:v>
                </c:pt>
                <c:pt idx="1522">
                  <c:v>3400</c:v>
                </c:pt>
                <c:pt idx="1523">
                  <c:v>3750</c:v>
                </c:pt>
                <c:pt idx="1524">
                  <c:v>3910</c:v>
                </c:pt>
                <c:pt idx="1525">
                  <c:v>3630</c:v>
                </c:pt>
                <c:pt idx="1526">
                  <c:v>4060</c:v>
                </c:pt>
                <c:pt idx="1527">
                  <c:v>2010</c:v>
                </c:pt>
                <c:pt idx="1528">
                  <c:v>2510</c:v>
                </c:pt>
                <c:pt idx="1530">
                  <c:v>2660</c:v>
                </c:pt>
                <c:pt idx="1531">
                  <c:v>2340</c:v>
                </c:pt>
                <c:pt idx="1532">
                  <c:v>3870</c:v>
                </c:pt>
                <c:pt idx="1533">
                  <c:v>2010</c:v>
                </c:pt>
                <c:pt idx="1534">
                  <c:v>3780</c:v>
                </c:pt>
                <c:pt idx="1535">
                  <c:v>2580</c:v>
                </c:pt>
                <c:pt idx="1536">
                  <c:v>2490</c:v>
                </c:pt>
                <c:pt idx="1537">
                  <c:v>2510</c:v>
                </c:pt>
                <c:pt idx="1540">
                  <c:v>2620</c:v>
                </c:pt>
                <c:pt idx="1541">
                  <c:v>1800</c:v>
                </c:pt>
                <c:pt idx="1543">
                  <c:v>1560</c:v>
                </c:pt>
                <c:pt idx="1546">
                  <c:v>2180</c:v>
                </c:pt>
                <c:pt idx="1547">
                  <c:v>2060</c:v>
                </c:pt>
                <c:pt idx="1549">
                  <c:v>2090</c:v>
                </c:pt>
                <c:pt idx="1552">
                  <c:v>2470</c:v>
                </c:pt>
                <c:pt idx="1553">
                  <c:v>2930</c:v>
                </c:pt>
                <c:pt idx="1555">
                  <c:v>1660</c:v>
                </c:pt>
                <c:pt idx="1557">
                  <c:v>1690</c:v>
                </c:pt>
                <c:pt idx="1563">
                  <c:v>4200</c:v>
                </c:pt>
                <c:pt idx="1564">
                  <c:v>3730</c:v>
                </c:pt>
                <c:pt idx="1565">
                  <c:v>2310</c:v>
                </c:pt>
                <c:pt idx="1566">
                  <c:v>82600</c:v>
                </c:pt>
                <c:pt idx="1567">
                  <c:v>717000</c:v>
                </c:pt>
                <c:pt idx="1568">
                  <c:v>690000</c:v>
                </c:pt>
                <c:pt idx="1569">
                  <c:v>388000</c:v>
                </c:pt>
                <c:pt idx="1570">
                  <c:v>231000</c:v>
                </c:pt>
                <c:pt idx="1571">
                  <c:v>173000</c:v>
                </c:pt>
                <c:pt idx="1572">
                  <c:v>158000</c:v>
                </c:pt>
                <c:pt idx="1573">
                  <c:v>148000</c:v>
                </c:pt>
                <c:pt idx="1574">
                  <c:v>144000</c:v>
                </c:pt>
                <c:pt idx="1575">
                  <c:v>140000</c:v>
                </c:pt>
                <c:pt idx="1576">
                  <c:v>144000</c:v>
                </c:pt>
                <c:pt idx="1577">
                  <c:v>175000</c:v>
                </c:pt>
                <c:pt idx="1578">
                  <c:v>226000</c:v>
                </c:pt>
                <c:pt idx="1579">
                  <c:v>291000</c:v>
                </c:pt>
                <c:pt idx="1580">
                  <c:v>385000</c:v>
                </c:pt>
                <c:pt idx="1581">
                  <c:v>682000</c:v>
                </c:pt>
                <c:pt idx="1582">
                  <c:v>566000</c:v>
                </c:pt>
                <c:pt idx="1583">
                  <c:v>296000</c:v>
                </c:pt>
                <c:pt idx="1584">
                  <c:v>203000</c:v>
                </c:pt>
                <c:pt idx="1585">
                  <c:v>563000</c:v>
                </c:pt>
                <c:pt idx="1586">
                  <c:v>519000</c:v>
                </c:pt>
                <c:pt idx="1587">
                  <c:v>416000</c:v>
                </c:pt>
                <c:pt idx="1588">
                  <c:v>252000</c:v>
                </c:pt>
                <c:pt idx="1589">
                  <c:v>160000</c:v>
                </c:pt>
                <c:pt idx="1590">
                  <c:v>157000</c:v>
                </c:pt>
                <c:pt idx="1591">
                  <c:v>173000</c:v>
                </c:pt>
                <c:pt idx="1592">
                  <c:v>205000</c:v>
                </c:pt>
                <c:pt idx="1593">
                  <c:v>231000</c:v>
                </c:pt>
                <c:pt idx="1594">
                  <c:v>246000</c:v>
                </c:pt>
                <c:pt idx="1595">
                  <c:v>257000</c:v>
                </c:pt>
                <c:pt idx="1596">
                  <c:v>258000</c:v>
                </c:pt>
                <c:pt idx="1597">
                  <c:v>328000</c:v>
                </c:pt>
                <c:pt idx="1598">
                  <c:v>314000</c:v>
                </c:pt>
                <c:pt idx="1599">
                  <c:v>273000</c:v>
                </c:pt>
                <c:pt idx="1600">
                  <c:v>234000</c:v>
                </c:pt>
                <c:pt idx="1601">
                  <c:v>218000</c:v>
                </c:pt>
                <c:pt idx="1602">
                  <c:v>211000</c:v>
                </c:pt>
                <c:pt idx="1603">
                  <c:v>195000</c:v>
                </c:pt>
                <c:pt idx="1604">
                  <c:v>184000</c:v>
                </c:pt>
                <c:pt idx="1605">
                  <c:v>170000</c:v>
                </c:pt>
                <c:pt idx="1606">
                  <c:v>162000</c:v>
                </c:pt>
                <c:pt idx="1607">
                  <c:v>156000</c:v>
                </c:pt>
                <c:pt idx="1608">
                  <c:v>151000</c:v>
                </c:pt>
                <c:pt idx="1609">
                  <c:v>143000</c:v>
                </c:pt>
                <c:pt idx="1610">
                  <c:v>133000</c:v>
                </c:pt>
                <c:pt idx="1611">
                  <c:v>128000</c:v>
                </c:pt>
                <c:pt idx="1612">
                  <c:v>121000</c:v>
                </c:pt>
                <c:pt idx="1613">
                  <c:v>113000</c:v>
                </c:pt>
                <c:pt idx="1614">
                  <c:v>111000</c:v>
                </c:pt>
                <c:pt idx="1615">
                  <c:v>108000</c:v>
                </c:pt>
                <c:pt idx="1616">
                  <c:v>100000</c:v>
                </c:pt>
                <c:pt idx="1617">
                  <c:v>96000</c:v>
                </c:pt>
                <c:pt idx="1619">
                  <c:v>90600</c:v>
                </c:pt>
                <c:pt idx="1620">
                  <c:v>94800</c:v>
                </c:pt>
                <c:pt idx="1621">
                  <c:v>99700</c:v>
                </c:pt>
                <c:pt idx="1622">
                  <c:v>115000</c:v>
                </c:pt>
                <c:pt idx="1623">
                  <c:v>135000</c:v>
                </c:pt>
                <c:pt idx="1624">
                  <c:v>161000</c:v>
                </c:pt>
                <c:pt idx="1625">
                  <c:v>171000</c:v>
                </c:pt>
                <c:pt idx="1626">
                  <c:v>196000</c:v>
                </c:pt>
                <c:pt idx="1627">
                  <c:v>212000</c:v>
                </c:pt>
                <c:pt idx="1628">
                  <c:v>218000</c:v>
                </c:pt>
                <c:pt idx="1629">
                  <c:v>218000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F6B-4D73-982E-22527ED398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5654144"/>
        <c:axId val="275656064"/>
      </c:scatterChart>
      <c:valAx>
        <c:axId val="275654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Date</a:t>
                </a:r>
              </a:p>
            </c:rich>
          </c:tx>
          <c:overlay val="0"/>
        </c:title>
        <c:numFmt formatCode="dd\-mm\-yy;@" sourceLinked="0"/>
        <c:majorTickMark val="out"/>
        <c:minorTickMark val="none"/>
        <c:tickLblPos val="nextTo"/>
        <c:txPr>
          <a:bodyPr rot="1800000"/>
          <a:lstStyle/>
          <a:p>
            <a:pPr>
              <a:defRPr/>
            </a:pPr>
            <a:endParaRPr lang="en-US"/>
          </a:p>
        </c:txPr>
        <c:crossAx val="275656064"/>
        <c:crosses val="autoZero"/>
        <c:crossBetween val="midCat"/>
        <c:majorUnit val="2"/>
      </c:valAx>
      <c:valAx>
        <c:axId val="275656064"/>
        <c:scaling>
          <c:logBase val="10"/>
          <c:orientation val="minMax"/>
          <c:min val="1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Concentration Bq/m³</a:t>
                </a:r>
              </a:p>
            </c:rich>
          </c:tx>
          <c:overlay val="0"/>
        </c:title>
        <c:numFmt formatCode="0.00E+00" sourceLinked="1"/>
        <c:majorTickMark val="out"/>
        <c:minorTickMark val="none"/>
        <c:tickLblPos val="nextTo"/>
        <c:crossAx val="275654144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8-01-08T09:34:16.393" idx="2">
    <p:pos x="651" y="1244"/>
    <p:text>insérer schema de princie des 2 systèmes de monitoirng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AE263-1BCC-4F20-BBDE-E025559EC08C}" type="datetimeFigureOut">
              <a:rPr lang="fr-BE" smtClean="0"/>
              <a:t>21-06-22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CA428-E665-4E14-B3C9-449399CAEFC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423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34D18-DE66-4B3E-A836-EC6A7BE3BA1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04AB2-67C4-4518-9BEF-F3704D63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0639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4AB2-67C4-4518-9BEF-F3704D63A8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36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4AB2-67C4-4518-9BEF-F3704D63A8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51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4AB2-67C4-4518-9BEF-F3704D63A8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70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393636" y="5472967"/>
            <a:ext cx="4242371" cy="397481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latin typeface="Calibri" panose="020F05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Espace réservé du texte 16"/>
          <p:cNvSpPr>
            <a:spLocks noGrp="1"/>
          </p:cNvSpPr>
          <p:nvPr>
            <p:ph type="body" sz="quarter" idx="11"/>
          </p:nvPr>
        </p:nvSpPr>
        <p:spPr>
          <a:xfrm>
            <a:off x="399732" y="5899687"/>
            <a:ext cx="4242371" cy="397481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latin typeface="Calibri" panose="020F050202020403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1084" y="3818610"/>
            <a:ext cx="9144000" cy="1520456"/>
          </a:xfrm>
          <a:prstGeom prst="rect">
            <a:avLst/>
          </a:prstGeom>
          <a:gradFill flip="none" rotWithShape="1">
            <a:gsLst>
              <a:gs pos="0">
                <a:srgbClr val="1A2E60">
                  <a:shade val="30000"/>
                  <a:satMod val="115000"/>
                </a:srgbClr>
              </a:gs>
              <a:gs pos="50000">
                <a:srgbClr val="1A2E60">
                  <a:shade val="67500"/>
                  <a:satMod val="115000"/>
                </a:srgbClr>
              </a:gs>
              <a:gs pos="100000">
                <a:srgbClr val="1A2E6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/>
          <a:lstStyle/>
          <a:p>
            <a:pPr>
              <a:spcBef>
                <a:spcPct val="0"/>
              </a:spcBef>
              <a:buClrTx/>
              <a:buSzPct val="90000"/>
            </a:pPr>
            <a:endParaRPr lang="en-US" sz="5400" b="1" dirty="0">
              <a:solidFill>
                <a:schemeClr val="bg1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0" y="4007338"/>
            <a:ext cx="9144000" cy="1143000"/>
          </a:xfrm>
        </p:spPr>
        <p:txBody>
          <a:bodyPr>
            <a:noAutofit/>
          </a:bodyPr>
          <a:lstStyle>
            <a:lvl1pPr algn="ctr">
              <a:defRPr sz="54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7" name="Espace réservé pour une image  25"/>
          <p:cNvSpPr>
            <a:spLocks noGrp="1"/>
          </p:cNvSpPr>
          <p:nvPr>
            <p:ph type="pic" sz="quarter" idx="12" hasCustomPrompt="1"/>
          </p:nvPr>
        </p:nvSpPr>
        <p:spPr>
          <a:xfrm>
            <a:off x="1084" y="0"/>
            <a:ext cx="9144000" cy="3818610"/>
          </a:xfrm>
        </p:spPr>
        <p:txBody>
          <a:bodyPr/>
          <a:lstStyle>
            <a:lvl1pPr>
              <a:defRPr baseline="0">
                <a:latin typeface="Calibri" panose="020F0502020204030204" pitchFamily="34" charset="0"/>
              </a:defRPr>
            </a:lvl1pPr>
          </a:lstStyle>
          <a:p>
            <a:r>
              <a:rPr lang="fr-FR" dirty="0"/>
              <a:t>Cliquez sur l'icône pour ajouter une image (</a:t>
            </a:r>
            <a:r>
              <a:rPr lang="fr-FR" dirty="0" err="1"/>
              <a:t>phototèque</a:t>
            </a:r>
            <a:r>
              <a:rPr lang="fr-FR" dirty="0"/>
              <a:t> format 944 x 630)</a:t>
            </a:r>
            <a:endParaRPr lang="en-US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2" y="6198908"/>
            <a:ext cx="1905147" cy="634381"/>
          </a:xfrm>
          <a:prstGeom prst="rect">
            <a:avLst/>
          </a:prstGeom>
        </p:spPr>
      </p:pic>
      <p:pic>
        <p:nvPicPr>
          <p:cNvPr id="1026" name="Picture 2" descr="Résultat de recherche d'images pour &quot;pnnl logo&quot;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60" y="6223619"/>
            <a:ext cx="562921" cy="562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ésultat de recherche d'images pour &quot;CTBTO Logo&quot;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421" y="6183621"/>
            <a:ext cx="16192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4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88100"/>
            <a:ext cx="2133600" cy="269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altLang="fr-FR"/>
              <a:t>20-24/10/2010</a:t>
            </a:r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88100"/>
            <a:ext cx="2895600" cy="269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INSINUME 2010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88100"/>
            <a:ext cx="2133600" cy="269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545926-54D6-4A92-9891-119788C4DD4D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738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88100"/>
            <a:ext cx="2133600" cy="269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altLang="fr-FR"/>
              <a:t>20-24/10/2010</a:t>
            </a:r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88100"/>
            <a:ext cx="2895600" cy="269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INSINUME 2010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88100"/>
            <a:ext cx="2133600" cy="269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066C83-EE0C-4469-9DD2-8C762E16AA1F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7760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0" y="0"/>
            <a:ext cx="9144000" cy="1520456"/>
          </a:xfrm>
          <a:prstGeom prst="rect">
            <a:avLst/>
          </a:prstGeom>
          <a:solidFill>
            <a:srgbClr val="A2AD00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/>
          <a:lstStyle/>
          <a:p>
            <a:pPr>
              <a:spcBef>
                <a:spcPct val="0"/>
              </a:spcBef>
              <a:buClrTx/>
              <a:buSzPct val="90000"/>
            </a:pPr>
            <a:endParaRPr lang="en-US" sz="5400" b="1" dirty="0">
              <a:solidFill>
                <a:schemeClr val="bg1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5337544"/>
            <a:ext cx="9144000" cy="1520456"/>
          </a:xfrm>
          <a:prstGeom prst="rect">
            <a:avLst/>
          </a:prstGeom>
          <a:solidFill>
            <a:srgbClr val="A2AD00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63500" tIns="0" rIns="64800" bIns="0" rtlCol="0" anchor="ctr"/>
          <a:lstStyle/>
          <a:p>
            <a:pPr>
              <a:spcBef>
                <a:spcPct val="0"/>
              </a:spcBef>
              <a:buClrTx/>
              <a:buSzPct val="90000"/>
            </a:pPr>
            <a:endParaRPr lang="en-US" sz="5400" b="1" dirty="0">
              <a:solidFill>
                <a:schemeClr val="bg1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2" name="Titre 12"/>
          <p:cNvSpPr>
            <a:spLocks noGrp="1"/>
          </p:cNvSpPr>
          <p:nvPr>
            <p:ph type="title"/>
          </p:nvPr>
        </p:nvSpPr>
        <p:spPr>
          <a:xfrm>
            <a:off x="-2626" y="188728"/>
            <a:ext cx="9146625" cy="1143000"/>
          </a:xfrm>
        </p:spPr>
        <p:txBody>
          <a:bodyPr>
            <a:noAutofit/>
          </a:bodyPr>
          <a:lstStyle>
            <a:lvl1pPr algn="ctr">
              <a:defRPr sz="54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Espace réservé pour une image  1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520456"/>
            <a:ext cx="9144000" cy="3817088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A2E60"/>
              </a:buClr>
              <a:buSzTx/>
              <a:buFont typeface="Wingdings" panose="05000000000000000000" pitchFamily="2" charset="2"/>
              <a:buChar char="§"/>
              <a:tabLst/>
              <a:defRPr>
                <a:latin typeface="Calibri" panose="020F0502020204030204" pitchFamily="34" charset="0"/>
              </a:defRPr>
            </a:lvl1pPr>
          </a:lstStyle>
          <a:p>
            <a:r>
              <a:rPr lang="fr-FR" dirty="0"/>
              <a:t>Cliquez sur l'icône pour ajouter une image(</a:t>
            </a:r>
            <a:r>
              <a:rPr lang="fr-FR" dirty="0" err="1"/>
              <a:t>phototèque</a:t>
            </a:r>
            <a:r>
              <a:rPr lang="fr-FR" dirty="0"/>
              <a:t> format 944 x 630)</a:t>
            </a:r>
            <a:endParaRPr lang="en-US" dirty="0"/>
          </a:p>
          <a:p>
            <a:endParaRPr lang="en-US" dirty="0"/>
          </a:p>
        </p:txBody>
      </p:sp>
      <p:sp>
        <p:nvSpPr>
          <p:cNvPr id="17" name="ZoneTexte 16"/>
          <p:cNvSpPr txBox="1"/>
          <p:nvPr userDrawn="1"/>
        </p:nvSpPr>
        <p:spPr>
          <a:xfrm>
            <a:off x="3518168" y="6547439"/>
            <a:ext cx="5404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Excellence dedicated to nuclear medicine, healthcare and environment</a:t>
            </a:r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6016" y="5445224"/>
            <a:ext cx="3377373" cy="1124607"/>
          </a:xfrm>
          <a:prstGeom prst="rect">
            <a:avLst/>
          </a:prstGeom>
        </p:spPr>
      </p:pic>
      <p:sp>
        <p:nvSpPr>
          <p:cNvPr id="9" name="ZoneTexte 8"/>
          <p:cNvSpPr txBox="1"/>
          <p:nvPr userDrawn="1"/>
        </p:nvSpPr>
        <p:spPr>
          <a:xfrm>
            <a:off x="7759643" y="5445224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  <a:latin typeface="+mj-lt"/>
              </a:rPr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302877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2"/>
          <p:cNvSpPr>
            <a:spLocks noGrp="1"/>
          </p:cNvSpPr>
          <p:nvPr>
            <p:ph type="title"/>
          </p:nvPr>
        </p:nvSpPr>
        <p:spPr>
          <a:xfrm>
            <a:off x="-2626" y="188728"/>
            <a:ext cx="9146625" cy="1143000"/>
          </a:xfrm>
        </p:spPr>
        <p:txBody>
          <a:bodyPr>
            <a:noAutofit/>
          </a:bodyPr>
          <a:lstStyle>
            <a:lvl1pPr algn="ctr">
              <a:defRPr sz="5400">
                <a:solidFill>
                  <a:srgbClr val="1A2E60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5" name="Espace réservé pour une image  1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92250"/>
            <a:ext cx="9143999" cy="3835688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A2E60"/>
              </a:buClr>
              <a:buSzTx/>
              <a:buFont typeface="Wingdings" panose="05000000000000000000" pitchFamily="2" charset="2"/>
              <a:buChar char="§"/>
              <a:tabLst/>
              <a:defRPr>
                <a:latin typeface="Calibri" panose="020F0502020204030204" pitchFamily="34" charset="0"/>
              </a:defRPr>
            </a:lvl1pPr>
          </a:lstStyle>
          <a:p>
            <a:r>
              <a:rPr lang="fr-FR" dirty="0"/>
              <a:t>Cliquez sur l'icône pour ajouter une image(</a:t>
            </a:r>
            <a:r>
              <a:rPr lang="fr-FR" dirty="0" err="1"/>
              <a:t>phototèque</a:t>
            </a:r>
            <a:r>
              <a:rPr lang="fr-FR" dirty="0"/>
              <a:t> format 944 x 630)</a:t>
            </a:r>
            <a:endParaRPr lang="en-US" dirty="0"/>
          </a:p>
          <a:p>
            <a:endParaRPr lang="en-US" dirty="0"/>
          </a:p>
        </p:txBody>
      </p:sp>
      <p:sp>
        <p:nvSpPr>
          <p:cNvPr id="14" name="ZoneTexte 13"/>
          <p:cNvSpPr txBox="1"/>
          <p:nvPr userDrawn="1"/>
        </p:nvSpPr>
        <p:spPr>
          <a:xfrm>
            <a:off x="3518168" y="6547439"/>
            <a:ext cx="5404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Calibri" panose="020F0502020204030204" pitchFamily="34" charset="0"/>
              </a:rPr>
              <a:t>Excellence dedicated to nuclear medicine, healthcare and environment</a:t>
            </a:r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6016" y="5445224"/>
            <a:ext cx="3377373" cy="1124607"/>
          </a:xfrm>
          <a:prstGeom prst="rect">
            <a:avLst/>
          </a:prstGeom>
        </p:spPr>
      </p:pic>
      <p:sp>
        <p:nvSpPr>
          <p:cNvPr id="7" name="ZoneTexte 6"/>
          <p:cNvSpPr txBox="1"/>
          <p:nvPr userDrawn="1"/>
        </p:nvSpPr>
        <p:spPr>
          <a:xfrm>
            <a:off x="7759643" y="5445224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  <a:latin typeface="+mj-lt"/>
              </a:rPr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356330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8032"/>
            <a:ext cx="9144000" cy="723488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rgbClr val="1A2E60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86968"/>
            <a:ext cx="9144000" cy="5239195"/>
          </a:xfrm>
        </p:spPr>
        <p:txBody>
          <a:bodyPr>
            <a:noAutofit/>
          </a:bodyPr>
          <a:lstStyle>
            <a:lvl1pPr marL="342900" indent="-342900">
              <a:buClr>
                <a:srgbClr val="1A2E60"/>
              </a:buClr>
              <a:buFont typeface="Wingdings" panose="05000000000000000000" pitchFamily="2" charset="2"/>
              <a:buChar char="§"/>
              <a:defRPr sz="2400">
                <a:solidFill>
                  <a:srgbClr val="1A2E60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1A2E60"/>
              </a:buClr>
              <a:buFont typeface="Wingdings" panose="05000000000000000000" pitchFamily="2" charset="2"/>
              <a:buChar char="Ø"/>
              <a:defRPr sz="2000">
                <a:latin typeface="Calibri" panose="020F0502020204030204" pitchFamily="34" charset="0"/>
              </a:defRPr>
            </a:lvl2pPr>
            <a:lvl3pPr>
              <a:buClr>
                <a:srgbClr val="B7C029"/>
              </a:buCl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60020" y="6144768"/>
            <a:ext cx="8823960" cy="0"/>
          </a:xfrm>
          <a:prstGeom prst="line">
            <a:avLst/>
          </a:prstGeom>
          <a:ln>
            <a:solidFill>
              <a:srgbClr val="B7C029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 userDrawn="1"/>
        </p:nvSpPr>
        <p:spPr>
          <a:xfrm>
            <a:off x="4327382" y="6399294"/>
            <a:ext cx="489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5CE67301-D8E6-4873-9110-F007035099FB}" type="slidenum">
              <a:rPr lang="en-US" sz="1400" b="1" smtClean="0">
                <a:solidFill>
                  <a:schemeClr val="tx2"/>
                </a:solidFill>
                <a:latin typeface="+mj-lt"/>
              </a:rPr>
              <a:t>‹#›</a:t>
            </a:fld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2812" y="6177980"/>
            <a:ext cx="1905147" cy="634381"/>
          </a:xfrm>
          <a:prstGeom prst="rect">
            <a:avLst/>
          </a:prstGeom>
        </p:spPr>
      </p:pic>
      <p:sp>
        <p:nvSpPr>
          <p:cNvPr id="5" name="AutoShape 2" descr="Résultat de recherche d'images pour &quot;wosmip&quot;"/>
          <p:cNvSpPr>
            <a:spLocks noChangeAspect="1" noChangeArrowheads="1"/>
          </p:cNvSpPr>
          <p:nvPr userDrawn="1"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42770"/>
            <a:ext cx="1208038" cy="5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867523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0" y="905256"/>
            <a:ext cx="4495800" cy="5220907"/>
          </a:xfrm>
        </p:spPr>
        <p:txBody>
          <a:bodyPr>
            <a:noAutofit/>
          </a:bodyPr>
          <a:lstStyle>
            <a:lvl1pPr marL="342900" indent="-342900">
              <a:buClr>
                <a:srgbClr val="1A2E60"/>
              </a:buClr>
              <a:buFont typeface="Wingdings" panose="05000000000000000000" pitchFamily="2" charset="2"/>
              <a:buChar char="§"/>
              <a:defRPr sz="2400">
                <a:solidFill>
                  <a:srgbClr val="1A2E60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1A2E60"/>
              </a:buClr>
              <a:buFont typeface="Wingdings" panose="05000000000000000000" pitchFamily="2" charset="2"/>
              <a:buChar char="Ø"/>
              <a:defRPr sz="2000">
                <a:latin typeface="Calibri" panose="020F0502020204030204" pitchFamily="34" charset="0"/>
              </a:defRPr>
            </a:lvl2pPr>
            <a:lvl3pPr>
              <a:buClr>
                <a:srgbClr val="B7C029"/>
              </a:buCl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5256"/>
            <a:ext cx="4495800" cy="5220907"/>
          </a:xfrm>
        </p:spPr>
        <p:txBody>
          <a:bodyPr>
            <a:noAutofit/>
          </a:bodyPr>
          <a:lstStyle>
            <a:lvl1pPr marL="342900" indent="-342900">
              <a:buClr>
                <a:srgbClr val="1A2E60"/>
              </a:buClr>
              <a:buFont typeface="Wingdings" panose="05000000000000000000" pitchFamily="2" charset="2"/>
              <a:buChar char="§"/>
              <a:defRPr sz="2400">
                <a:solidFill>
                  <a:srgbClr val="1A2E60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1A2E60"/>
              </a:buClr>
              <a:buFont typeface="Wingdings" panose="05000000000000000000" pitchFamily="2" charset="2"/>
              <a:buChar char="Ø"/>
              <a:defRPr sz="2000">
                <a:latin typeface="Calibri" panose="020F0502020204030204" pitchFamily="34" charset="0"/>
              </a:defRPr>
            </a:lvl2pPr>
            <a:lvl3pPr>
              <a:buClr>
                <a:srgbClr val="B7C029"/>
              </a:buCl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160020" y="6144768"/>
            <a:ext cx="8823960" cy="0"/>
          </a:xfrm>
          <a:prstGeom prst="line">
            <a:avLst/>
          </a:prstGeom>
          <a:ln>
            <a:solidFill>
              <a:srgbClr val="B7C029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0" y="8032"/>
            <a:ext cx="9144000" cy="723488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rgbClr val="1A2E60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pic>
        <p:nvPicPr>
          <p:cNvPr id="22" name="Image 2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06680" y="6265182"/>
            <a:ext cx="1729816" cy="576000"/>
          </a:xfrm>
          <a:prstGeom prst="rect">
            <a:avLst/>
          </a:prstGeom>
        </p:spPr>
      </p:pic>
      <p:sp>
        <p:nvSpPr>
          <p:cNvPr id="27" name="ZoneTexte 26"/>
          <p:cNvSpPr txBox="1"/>
          <p:nvPr userDrawn="1"/>
        </p:nvSpPr>
        <p:spPr>
          <a:xfrm>
            <a:off x="4327382" y="6399294"/>
            <a:ext cx="489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5CE67301-D8E6-4873-9110-F007035099FB}" type="slidenum">
              <a:rPr lang="en-US" sz="1400" b="1" smtClean="0">
                <a:solidFill>
                  <a:schemeClr val="tx2"/>
                </a:solidFill>
                <a:latin typeface="+mj-lt"/>
              </a:rPr>
              <a:t>‹#›</a:t>
            </a:fld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8702750" y="6254532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  <a:latin typeface="+mj-lt"/>
              </a:rPr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318066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0" y="904176"/>
            <a:ext cx="4497388" cy="750887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1A2E60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4497388" cy="4297363"/>
          </a:xfrm>
        </p:spPr>
        <p:txBody>
          <a:bodyPr>
            <a:noAutofit/>
          </a:bodyPr>
          <a:lstStyle>
            <a:lvl1pPr marL="342900" indent="-342900">
              <a:buClr>
                <a:srgbClr val="1A2E60"/>
              </a:buClr>
              <a:buFont typeface="Wingdings" panose="05000000000000000000" pitchFamily="2" charset="2"/>
              <a:buChar char="§"/>
              <a:defRPr sz="2400">
                <a:solidFill>
                  <a:srgbClr val="1A2E60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1A2E60"/>
              </a:buClr>
              <a:buFont typeface="Wingdings" panose="05000000000000000000" pitchFamily="2" charset="2"/>
              <a:buChar char="Ø"/>
              <a:defRPr sz="2000">
                <a:latin typeface="Calibri" panose="020F0502020204030204" pitchFamily="34" charset="0"/>
              </a:defRPr>
            </a:lvl2pPr>
            <a:lvl3pPr>
              <a:buClr>
                <a:srgbClr val="B7C029"/>
              </a:buCl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904176"/>
            <a:ext cx="4498975" cy="750887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rgbClr val="1A2E60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498975" cy="4297363"/>
          </a:xfrm>
        </p:spPr>
        <p:txBody>
          <a:bodyPr>
            <a:noAutofit/>
          </a:bodyPr>
          <a:lstStyle>
            <a:lvl1pPr marL="342900" indent="-342900">
              <a:buClr>
                <a:srgbClr val="1A2E60"/>
              </a:buClr>
              <a:buFont typeface="Wingdings" panose="05000000000000000000" pitchFamily="2" charset="2"/>
              <a:buChar char="§"/>
              <a:defRPr sz="2400">
                <a:solidFill>
                  <a:srgbClr val="1A2E60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1A2E60"/>
              </a:buClr>
              <a:buFont typeface="Wingdings" panose="05000000000000000000" pitchFamily="2" charset="2"/>
              <a:buChar char="Ø"/>
              <a:defRPr sz="2000">
                <a:latin typeface="Calibri" panose="020F0502020204030204" pitchFamily="34" charset="0"/>
              </a:defRPr>
            </a:lvl2pPr>
            <a:lvl3pPr>
              <a:buClr>
                <a:srgbClr val="B7C029"/>
              </a:buClr>
              <a:defRPr sz="20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160020" y="6144768"/>
            <a:ext cx="8823960" cy="0"/>
          </a:xfrm>
          <a:prstGeom prst="line">
            <a:avLst/>
          </a:prstGeom>
          <a:ln>
            <a:solidFill>
              <a:srgbClr val="B7C029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0" y="8032"/>
            <a:ext cx="9144000" cy="723488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rgbClr val="1A2E60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pic>
        <p:nvPicPr>
          <p:cNvPr id="23" name="Image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06680" y="6264726"/>
            <a:ext cx="1729816" cy="576000"/>
          </a:xfrm>
          <a:prstGeom prst="rect">
            <a:avLst/>
          </a:prstGeom>
        </p:spPr>
      </p:pic>
      <p:sp>
        <p:nvSpPr>
          <p:cNvPr id="28" name="ZoneTexte 27"/>
          <p:cNvSpPr txBox="1"/>
          <p:nvPr userDrawn="1"/>
        </p:nvSpPr>
        <p:spPr>
          <a:xfrm>
            <a:off x="4327382" y="6398838"/>
            <a:ext cx="489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5CE67301-D8E6-4873-9110-F007035099FB}" type="slidenum">
              <a:rPr lang="en-US" sz="1400" b="1" smtClean="0">
                <a:solidFill>
                  <a:schemeClr val="tx2"/>
                </a:solidFill>
                <a:latin typeface="+mj-lt"/>
              </a:rPr>
              <a:t>‹#›</a:t>
            </a:fld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8702750" y="6254532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  <a:latin typeface="+mj-lt"/>
              </a:rPr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86419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160020" y="6144768"/>
            <a:ext cx="8823960" cy="0"/>
          </a:xfrm>
          <a:prstGeom prst="line">
            <a:avLst/>
          </a:prstGeom>
          <a:ln>
            <a:solidFill>
              <a:srgbClr val="B7C029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06680" y="6265182"/>
            <a:ext cx="1729816" cy="576000"/>
          </a:xfrm>
          <a:prstGeom prst="rect">
            <a:avLst/>
          </a:prstGeom>
        </p:spPr>
      </p:pic>
      <p:sp>
        <p:nvSpPr>
          <p:cNvPr id="20" name="ZoneTexte 19"/>
          <p:cNvSpPr txBox="1"/>
          <p:nvPr userDrawn="1"/>
        </p:nvSpPr>
        <p:spPr>
          <a:xfrm>
            <a:off x="4327382" y="6399294"/>
            <a:ext cx="489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5CE67301-D8E6-4873-9110-F007035099FB}" type="slidenum">
              <a:rPr lang="en-US" sz="1400" b="1" smtClean="0">
                <a:solidFill>
                  <a:schemeClr val="tx2"/>
                </a:solidFill>
                <a:latin typeface="+mj-lt"/>
              </a:rPr>
              <a:t>‹#›</a:t>
            </a:fld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8702750" y="6254532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  <a:latin typeface="+mj-lt"/>
              </a:rPr>
              <a:t>©</a:t>
            </a:r>
          </a:p>
        </p:txBody>
      </p:sp>
      <p:pic>
        <p:nvPicPr>
          <p:cNvPr id="7" name="Image 6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54532"/>
            <a:ext cx="489585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96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3050"/>
            <a:ext cx="3465513" cy="1162050"/>
          </a:xfrm>
        </p:spPr>
        <p:txBody>
          <a:bodyPr anchor="ctr" anchorCtr="0">
            <a:noAutofit/>
          </a:bodyPr>
          <a:lstStyle>
            <a:lvl1pPr algn="ctr">
              <a:defRPr sz="2000" b="1">
                <a:solidFill>
                  <a:srgbClr val="1A2E60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568950" cy="5853113"/>
          </a:xfrm>
        </p:spPr>
        <p:txBody>
          <a:bodyPr>
            <a:noAutofit/>
          </a:bodyPr>
          <a:lstStyle>
            <a:lvl1pPr marL="342900" indent="-342900">
              <a:buClr>
                <a:srgbClr val="1A2E60"/>
              </a:buClr>
              <a:buFont typeface="Wingdings" panose="05000000000000000000" pitchFamily="2" charset="2"/>
              <a:buChar char="§"/>
              <a:defRPr sz="2400">
                <a:solidFill>
                  <a:srgbClr val="1A2E60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1A2E60"/>
              </a:buClr>
              <a:buFont typeface="Wingdings" panose="05000000000000000000" pitchFamily="2" charset="2"/>
              <a:buChar char="Ø"/>
              <a:defRPr sz="2000">
                <a:latin typeface="Calibri" panose="020F0502020204030204" pitchFamily="34" charset="0"/>
              </a:defRPr>
            </a:lvl2pPr>
            <a:lvl3pPr>
              <a:buClr>
                <a:srgbClr val="B7C029"/>
              </a:buCl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3465513" cy="4691063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A2E60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60020" y="6144768"/>
            <a:ext cx="8823960" cy="0"/>
          </a:xfrm>
          <a:prstGeom prst="line">
            <a:avLst/>
          </a:prstGeom>
          <a:ln>
            <a:solidFill>
              <a:srgbClr val="B7C029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9" name="Image 1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06680" y="6265182"/>
            <a:ext cx="1729816" cy="576000"/>
          </a:xfrm>
          <a:prstGeom prst="rect">
            <a:avLst/>
          </a:prstGeom>
        </p:spPr>
      </p:pic>
      <p:sp>
        <p:nvSpPr>
          <p:cNvPr id="23" name="ZoneTexte 22"/>
          <p:cNvSpPr txBox="1"/>
          <p:nvPr userDrawn="1"/>
        </p:nvSpPr>
        <p:spPr>
          <a:xfrm>
            <a:off x="4327382" y="6399294"/>
            <a:ext cx="489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5CE67301-D8E6-4873-9110-F007035099FB}" type="slidenum">
              <a:rPr lang="en-US" sz="1400" b="1" smtClean="0">
                <a:solidFill>
                  <a:schemeClr val="tx2"/>
                </a:solidFill>
                <a:latin typeface="+mj-lt"/>
              </a:rPr>
              <a:t>‹#›</a:t>
            </a:fld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8702750" y="6254532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4"/>
                </a:solidFill>
                <a:latin typeface="+mj-lt"/>
              </a:rPr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349078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 userDrawn="1"/>
        </p:nvSpPr>
        <p:spPr>
          <a:xfrm>
            <a:off x="715047" y="1036736"/>
            <a:ext cx="7713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</a:rPr>
              <a:t>Excellence dedicated to nuclear medicine, healthcare and environment</a:t>
            </a:r>
          </a:p>
        </p:txBody>
      </p:sp>
      <p:grpSp>
        <p:nvGrpSpPr>
          <p:cNvPr id="2" name="Groupe 1"/>
          <p:cNvGrpSpPr/>
          <p:nvPr userDrawn="1"/>
        </p:nvGrpSpPr>
        <p:grpSpPr>
          <a:xfrm>
            <a:off x="3295609" y="188640"/>
            <a:ext cx="2552782" cy="848096"/>
            <a:chOff x="4716016" y="5445224"/>
            <a:chExt cx="3377373" cy="1124607"/>
          </a:xfrm>
        </p:grpSpPr>
        <p:pic>
          <p:nvPicPr>
            <p:cNvPr id="8" name="Imag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716016" y="5445224"/>
              <a:ext cx="3377373" cy="1124607"/>
            </a:xfrm>
            <a:prstGeom prst="rect">
              <a:avLst/>
            </a:prstGeom>
          </p:spPr>
        </p:pic>
        <p:sp>
          <p:nvSpPr>
            <p:cNvPr id="9" name="ZoneTexte 8"/>
            <p:cNvSpPr txBox="1"/>
            <p:nvPr userDrawn="1"/>
          </p:nvSpPr>
          <p:spPr>
            <a:xfrm>
              <a:off x="7759643" y="5445224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accent4"/>
                  </a:solidFill>
                  <a:latin typeface="+mj-lt"/>
                </a:rPr>
                <a:t>©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4959015" cy="3389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913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3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2" r:id="rId5"/>
    <p:sldLayoutId id="2147483653" r:id="rId6"/>
    <p:sldLayoutId id="2147483655" r:id="rId7"/>
    <p:sldLayoutId id="2147483656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A2E6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A2E60"/>
        </a:buClr>
        <a:buFont typeface="Wingdings" panose="05000000000000000000" pitchFamily="2" charset="2"/>
        <a:buChar char="§"/>
        <a:defRPr sz="3200" b="0" kern="1200">
          <a:solidFill>
            <a:srgbClr val="1A2E6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1A2E60"/>
        </a:buClr>
        <a:buFont typeface="Wingdings" panose="05000000000000000000" pitchFamily="2" charset="2"/>
        <a:buChar char="Ø"/>
        <a:defRPr sz="2800" b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7C029"/>
        </a:buClr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52A4-D0C8-4D34-972D-ECCEF3FE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B9ABA-EC25-43D1-9F9F-12402D846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D7AD02-B469-4C69-8281-BF4C5D4C4E2B}"/>
              </a:ext>
            </a:extLst>
          </p:cNvPr>
          <p:cNvSpPr txBox="1"/>
          <p:nvPr/>
        </p:nvSpPr>
        <p:spPr>
          <a:xfrm>
            <a:off x="1543605" y="1628800"/>
            <a:ext cx="6056789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000" b="1" dirty="0">
                <a:solidFill>
                  <a:srgbClr val="F5AA01"/>
                </a:solidFill>
                <a:latin typeface="Segoe UI"/>
                <a:cs typeface="Segoe UI"/>
              </a:rPr>
              <a:t>ROUNDTABLE</a:t>
            </a:r>
            <a:endParaRPr lang="en-US" sz="7000" b="1" dirty="0">
              <a:solidFill>
                <a:srgbClr val="F5AA0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22F092-7A5A-408E-81CF-17F8265BE2DF}"/>
              </a:ext>
            </a:extLst>
          </p:cNvPr>
          <p:cNvSpPr txBox="1"/>
          <p:nvPr/>
        </p:nvSpPr>
        <p:spPr>
          <a:xfrm>
            <a:off x="1638855" y="3012900"/>
            <a:ext cx="605678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/>
              <a:t>Participation in Stack Monitoring</a:t>
            </a:r>
          </a:p>
        </p:txBody>
      </p:sp>
    </p:spTree>
    <p:extLst>
      <p:ext uri="{BB962C8B-B14F-4D97-AF65-F5344CB8AC3E}">
        <p14:creationId xmlns:p14="http://schemas.microsoft.com/office/powerpoint/2010/main" val="2021740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Comparison between IRE and STAX monitoring system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86969"/>
            <a:ext cx="9144000" cy="977568"/>
          </a:xfrm>
        </p:spPr>
        <p:txBody>
          <a:bodyPr/>
          <a:lstStyle/>
          <a:p>
            <a:pPr marL="0"/>
            <a:endParaRPr lang="fr-BE" sz="1800" b="1" dirty="0">
              <a:solidFill>
                <a:srgbClr val="0070C0"/>
              </a:solidFill>
              <a:latin typeface="+mn-lt"/>
            </a:endParaRPr>
          </a:p>
          <a:p>
            <a:pPr marL="0" indent="0">
              <a:buNone/>
            </a:pPr>
            <a:endParaRPr lang="fr-BE" sz="18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152400" y="593377"/>
            <a:ext cx="9144000" cy="5239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A2E60"/>
              </a:buClr>
              <a:buFont typeface="Wingdings" panose="05000000000000000000" pitchFamily="2" charset="2"/>
              <a:buChar char="§"/>
              <a:defRPr sz="2400" b="0" kern="1200">
                <a:solidFill>
                  <a:srgbClr val="1A2E6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1A2E60"/>
              </a:buClr>
              <a:buFont typeface="Wingdings" panose="05000000000000000000" pitchFamily="2" charset="2"/>
              <a:buChar char="Ø"/>
              <a:defRPr sz="20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B7C029"/>
              </a:buClr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Working principle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pic>
        <p:nvPicPr>
          <p:cNvPr id="47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5087" y="4796396"/>
            <a:ext cx="2141538" cy="676275"/>
          </a:xfrm>
          <a:prstGeom prst="rect">
            <a:avLst/>
          </a:prstGeom>
          <a:solidFill>
            <a:srgbClr val="FFFFFF"/>
          </a:solidFill>
        </p:spPr>
      </p:pic>
      <p:grpSp>
        <p:nvGrpSpPr>
          <p:cNvPr id="96" name="Groupe 95"/>
          <p:cNvGrpSpPr/>
          <p:nvPr/>
        </p:nvGrpSpPr>
        <p:grpSpPr>
          <a:xfrm>
            <a:off x="748615" y="3034748"/>
            <a:ext cx="360040" cy="667784"/>
            <a:chOff x="172165" y="2543003"/>
            <a:chExt cx="360040" cy="667784"/>
          </a:xfrm>
        </p:grpSpPr>
        <p:sp>
          <p:nvSpPr>
            <p:cNvPr id="48" name="Organigramme : Opération manuelle 47"/>
            <p:cNvSpPr/>
            <p:nvPr/>
          </p:nvSpPr>
          <p:spPr>
            <a:xfrm>
              <a:off x="172165" y="2994395"/>
              <a:ext cx="360040" cy="216392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9" name="Organigramme : Opération manuelle 48"/>
            <p:cNvSpPr/>
            <p:nvPr/>
          </p:nvSpPr>
          <p:spPr>
            <a:xfrm rot="10800000">
              <a:off x="172165" y="2543003"/>
              <a:ext cx="360040" cy="216392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0" name="Organigramme : Processus 49"/>
            <p:cNvSpPr/>
            <p:nvPr/>
          </p:nvSpPr>
          <p:spPr>
            <a:xfrm>
              <a:off x="172165" y="2759395"/>
              <a:ext cx="360040" cy="235000"/>
            </a:xfrm>
            <a:prstGeom prst="flowChartProcess">
              <a:avLst/>
            </a:prstGeom>
            <a:pattFill prst="sm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62" name="Groupe 61"/>
          <p:cNvGrpSpPr/>
          <p:nvPr/>
        </p:nvGrpSpPr>
        <p:grpSpPr>
          <a:xfrm>
            <a:off x="1391526" y="2915871"/>
            <a:ext cx="1872208" cy="864096"/>
            <a:chOff x="3419871" y="1080065"/>
            <a:chExt cx="1872208" cy="864096"/>
          </a:xfrm>
        </p:grpSpPr>
        <p:grpSp>
          <p:nvGrpSpPr>
            <p:cNvPr id="60" name="Groupe 59"/>
            <p:cNvGrpSpPr/>
            <p:nvPr/>
          </p:nvGrpSpPr>
          <p:grpSpPr>
            <a:xfrm rot="10800000">
              <a:off x="3419871" y="1080065"/>
              <a:ext cx="1872208" cy="864096"/>
              <a:chOff x="4644008" y="2132856"/>
              <a:chExt cx="1872208" cy="864096"/>
            </a:xfrm>
          </p:grpSpPr>
          <p:sp>
            <p:nvSpPr>
              <p:cNvPr id="58" name="Organigramme : Stockage à accès direct 57"/>
              <p:cNvSpPr/>
              <p:nvPr/>
            </p:nvSpPr>
            <p:spPr>
              <a:xfrm>
                <a:off x="4644008" y="2132856"/>
                <a:ext cx="1512168" cy="864096"/>
              </a:xfrm>
              <a:prstGeom prst="flowChartMagneticDrum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 dirty="0"/>
              </a:p>
            </p:txBody>
          </p:sp>
          <p:sp>
            <p:nvSpPr>
              <p:cNvPr id="59" name="Organigramme : Stockage à accès direct 58"/>
              <p:cNvSpPr/>
              <p:nvPr/>
            </p:nvSpPr>
            <p:spPr>
              <a:xfrm>
                <a:off x="5796136" y="2348880"/>
                <a:ext cx="720080" cy="432048"/>
              </a:xfrm>
              <a:prstGeom prst="flowChartMagneticDrum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sp>
          <p:nvSpPr>
            <p:cNvPr id="61" name="ZoneTexte 60"/>
            <p:cNvSpPr txBox="1"/>
            <p:nvPr/>
          </p:nvSpPr>
          <p:spPr>
            <a:xfrm>
              <a:off x="4535994" y="1403686"/>
              <a:ext cx="576064" cy="253916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BE" sz="1050" dirty="0" err="1"/>
                <a:t>HPGe</a:t>
              </a:r>
              <a:endParaRPr lang="fr-BE" sz="1050" dirty="0"/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5056677" y="2320307"/>
            <a:ext cx="1728193" cy="3551036"/>
            <a:chOff x="2123728" y="2401630"/>
            <a:chExt cx="1728193" cy="3551036"/>
          </a:xfrm>
        </p:grpSpPr>
        <p:grpSp>
          <p:nvGrpSpPr>
            <p:cNvPr id="63" name="Groupe 62"/>
            <p:cNvGrpSpPr/>
            <p:nvPr/>
          </p:nvGrpSpPr>
          <p:grpSpPr>
            <a:xfrm rot="5400000">
              <a:off x="2051719" y="4584514"/>
              <a:ext cx="1872208" cy="864096"/>
              <a:chOff x="3419871" y="1080065"/>
              <a:chExt cx="1872208" cy="864096"/>
            </a:xfrm>
          </p:grpSpPr>
          <p:grpSp>
            <p:nvGrpSpPr>
              <p:cNvPr id="64" name="Groupe 63"/>
              <p:cNvGrpSpPr/>
              <p:nvPr/>
            </p:nvGrpSpPr>
            <p:grpSpPr>
              <a:xfrm rot="10800000">
                <a:off x="3419871" y="1080065"/>
                <a:ext cx="1872208" cy="864096"/>
                <a:chOff x="4644008" y="2132856"/>
                <a:chExt cx="1872208" cy="864096"/>
              </a:xfrm>
            </p:grpSpPr>
            <p:sp>
              <p:nvSpPr>
                <p:cNvPr id="66" name="Organigramme : Stockage à accès direct 65"/>
                <p:cNvSpPr/>
                <p:nvPr/>
              </p:nvSpPr>
              <p:spPr>
                <a:xfrm>
                  <a:off x="4644008" y="2132856"/>
                  <a:ext cx="1512168" cy="864096"/>
                </a:xfrm>
                <a:prstGeom prst="flowChartMagneticDrum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BE" dirty="0"/>
                </a:p>
              </p:txBody>
            </p:sp>
            <p:sp>
              <p:nvSpPr>
                <p:cNvPr id="67" name="Organigramme : Stockage à accès direct 66"/>
                <p:cNvSpPr/>
                <p:nvPr/>
              </p:nvSpPr>
              <p:spPr>
                <a:xfrm>
                  <a:off x="5796136" y="2348880"/>
                  <a:ext cx="720080" cy="432048"/>
                </a:xfrm>
                <a:prstGeom prst="flowChartMagneticDrum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BE"/>
                </a:p>
              </p:txBody>
            </p:sp>
          </p:grpSp>
          <p:sp>
            <p:nvSpPr>
              <p:cNvPr id="65" name="ZoneTexte 64"/>
              <p:cNvSpPr txBox="1"/>
              <p:nvPr/>
            </p:nvSpPr>
            <p:spPr>
              <a:xfrm>
                <a:off x="4535994" y="1403686"/>
                <a:ext cx="576064" cy="253916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BE" sz="1050" dirty="0" err="1"/>
                  <a:t>HPGe</a:t>
                </a:r>
                <a:endParaRPr lang="fr-BE" sz="1050" dirty="0"/>
              </a:p>
            </p:txBody>
          </p:sp>
        </p:grpSp>
        <p:grpSp>
          <p:nvGrpSpPr>
            <p:cNvPr id="68" name="Groupe 67"/>
            <p:cNvGrpSpPr/>
            <p:nvPr/>
          </p:nvGrpSpPr>
          <p:grpSpPr>
            <a:xfrm>
              <a:off x="2123728" y="2401630"/>
              <a:ext cx="1728193" cy="2476089"/>
              <a:chOff x="2123728" y="2401630"/>
              <a:chExt cx="1728193" cy="2476089"/>
            </a:xfrm>
          </p:grpSpPr>
          <p:sp>
            <p:nvSpPr>
              <p:cNvPr id="53" name="Organigramme : Stockage à accès direct 52"/>
              <p:cNvSpPr/>
              <p:nvPr/>
            </p:nvSpPr>
            <p:spPr>
              <a:xfrm rot="16200000" flipV="1">
                <a:off x="1763688" y="2761671"/>
                <a:ext cx="2448273" cy="1728192"/>
              </a:xfrm>
              <a:prstGeom prst="flowChartMagneticDrum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55" name="Arc 54"/>
              <p:cNvSpPr/>
              <p:nvPr/>
            </p:nvSpPr>
            <p:spPr>
              <a:xfrm>
                <a:off x="2123728" y="3946165"/>
                <a:ext cx="1728193" cy="931554"/>
              </a:xfrm>
              <a:prstGeom prst="arc">
                <a:avLst>
                  <a:gd name="adj1" fmla="val 10848803"/>
                  <a:gd name="adj2" fmla="val 0"/>
                </a:avLst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56" name="Arc 55"/>
              <p:cNvSpPr/>
              <p:nvPr/>
            </p:nvSpPr>
            <p:spPr>
              <a:xfrm>
                <a:off x="2595649" y="4259362"/>
                <a:ext cx="784350" cy="446524"/>
              </a:xfrm>
              <a:prstGeom prst="arc">
                <a:avLst>
                  <a:gd name="adj1" fmla="val 10848803"/>
                  <a:gd name="adj2" fmla="val 0"/>
                </a:avLst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54" name="Organigramme : Stockage à accès direct 53"/>
              <p:cNvSpPr/>
              <p:nvPr/>
            </p:nvSpPr>
            <p:spPr>
              <a:xfrm rot="16200000" flipV="1">
                <a:off x="2375756" y="3661771"/>
                <a:ext cx="1224135" cy="864095"/>
              </a:xfrm>
              <a:prstGeom prst="flowChartMagneticDrum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</p:grpSp>
      <p:pic>
        <p:nvPicPr>
          <p:cNvPr id="70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1344" y="4588203"/>
            <a:ext cx="2141538" cy="676275"/>
          </a:xfrm>
          <a:prstGeom prst="rect">
            <a:avLst/>
          </a:prstGeom>
          <a:solidFill>
            <a:srgbClr val="FFFFFF"/>
          </a:solidFill>
        </p:spPr>
      </p:pic>
      <p:cxnSp>
        <p:nvCxnSpPr>
          <p:cNvPr id="72" name="Connecteur en angle 71"/>
          <p:cNvCxnSpPr>
            <a:stCxn id="58" idx="1"/>
            <a:endCxn id="47" idx="1"/>
          </p:cNvCxnSpPr>
          <p:nvPr/>
        </p:nvCxnSpPr>
        <p:spPr>
          <a:xfrm flipH="1">
            <a:off x="2205087" y="3347919"/>
            <a:ext cx="1058647" cy="1786615"/>
          </a:xfrm>
          <a:prstGeom prst="bentConnector5">
            <a:avLst>
              <a:gd name="adj1" fmla="val -21594"/>
              <a:gd name="adj2" fmla="val 52628"/>
              <a:gd name="adj3" fmla="val 121594"/>
            </a:avLst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en angle 74"/>
          <p:cNvCxnSpPr>
            <a:stCxn id="66" idx="1"/>
            <a:endCxn id="70" idx="1"/>
          </p:cNvCxnSpPr>
          <p:nvPr/>
        </p:nvCxnSpPr>
        <p:spPr>
          <a:xfrm rot="5400000" flipH="1" flipV="1">
            <a:off x="5963557" y="4883556"/>
            <a:ext cx="945002" cy="1030572"/>
          </a:xfrm>
          <a:prstGeom prst="bentConnector4">
            <a:avLst>
              <a:gd name="adj1" fmla="val -24190"/>
              <a:gd name="adj2" fmla="val 86683"/>
            </a:avLst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>
            <a:off x="5364088" y="1744243"/>
            <a:ext cx="0" cy="576064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/>
          <p:nvPr/>
        </p:nvCxnSpPr>
        <p:spPr>
          <a:xfrm flipV="1">
            <a:off x="6516216" y="1744243"/>
            <a:ext cx="0" cy="2006954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/>
          <p:nvPr/>
        </p:nvCxnSpPr>
        <p:spPr>
          <a:xfrm>
            <a:off x="953160" y="2514273"/>
            <a:ext cx="0" cy="437476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/>
          <p:nvPr/>
        </p:nvCxnSpPr>
        <p:spPr>
          <a:xfrm>
            <a:off x="970065" y="3779968"/>
            <a:ext cx="0" cy="437476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ZoneTexte 91"/>
          <p:cNvSpPr txBox="1"/>
          <p:nvPr/>
        </p:nvSpPr>
        <p:spPr>
          <a:xfrm>
            <a:off x="5580173" y="1741788"/>
            <a:ext cx="772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1" dirty="0"/>
              <a:t>Air flow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566836" y="2079498"/>
            <a:ext cx="772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1" dirty="0"/>
              <a:t>Air flow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-43459" y="3212561"/>
            <a:ext cx="828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1" dirty="0" err="1"/>
              <a:t>Charcoal</a:t>
            </a:r>
            <a:endParaRPr lang="fr-BE" sz="1400" b="1" dirty="0"/>
          </a:p>
        </p:txBody>
      </p:sp>
      <p:sp>
        <p:nvSpPr>
          <p:cNvPr id="98" name="ZoneTexte 97"/>
          <p:cNvSpPr txBox="1"/>
          <p:nvPr/>
        </p:nvSpPr>
        <p:spPr>
          <a:xfrm>
            <a:off x="7092280" y="2485884"/>
            <a:ext cx="1624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b="1" dirty="0"/>
              <a:t>« </a:t>
            </a:r>
            <a:r>
              <a:rPr lang="fr-BE" sz="1400" b="1" dirty="0" err="1"/>
              <a:t>Marinelli</a:t>
            </a:r>
            <a:r>
              <a:rPr lang="fr-BE" sz="1400" b="1" dirty="0"/>
              <a:t> » </a:t>
            </a:r>
            <a:r>
              <a:rPr lang="fr-BE" sz="1400" b="1" dirty="0" err="1"/>
              <a:t>vessel</a:t>
            </a:r>
            <a:endParaRPr lang="fr-BE" sz="1400" b="1" dirty="0"/>
          </a:p>
        </p:txBody>
      </p:sp>
      <p:sp>
        <p:nvSpPr>
          <p:cNvPr id="99" name="Rectangle 98"/>
          <p:cNvSpPr/>
          <p:nvPr/>
        </p:nvSpPr>
        <p:spPr>
          <a:xfrm>
            <a:off x="6129209" y="1021378"/>
            <a:ext cx="1493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STAX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</a:rPr>
              <a:t>(</a:t>
            </a:r>
            <a:r>
              <a:rPr lang="en-US" b="1" dirty="0" err="1">
                <a:solidFill>
                  <a:srgbClr val="0070C0"/>
                </a:solidFill>
              </a:rPr>
              <a:t>Mirion</a:t>
            </a:r>
            <a:r>
              <a:rPr lang="en-US" b="1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391526" y="1021378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IRE</a:t>
            </a:r>
          </a:p>
        </p:txBody>
      </p:sp>
    </p:spTree>
    <p:extLst>
      <p:ext uri="{BB962C8B-B14F-4D97-AF65-F5344CB8AC3E}">
        <p14:creationId xmlns:p14="http://schemas.microsoft.com/office/powerpoint/2010/main" val="3113243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Comparison between IRE and STAX monitoring system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sz="2000" dirty="0"/>
          </a:p>
          <a:p>
            <a:endParaRPr lang="fr-BE" sz="2000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135213" y="476672"/>
            <a:ext cx="9144000" cy="5239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A2E60"/>
              </a:buClr>
              <a:buFont typeface="Wingdings" panose="05000000000000000000" pitchFamily="2" charset="2"/>
              <a:buChar char="§"/>
              <a:defRPr sz="2400" b="0" kern="1200">
                <a:solidFill>
                  <a:srgbClr val="1A2E6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1A2E60"/>
              </a:buClr>
              <a:buFont typeface="Wingdings" panose="05000000000000000000" pitchFamily="2" charset="2"/>
              <a:buChar char="Ø"/>
              <a:defRPr sz="20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B7C029"/>
              </a:buClr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IRE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STAX (</a:t>
            </a:r>
            <a:r>
              <a:rPr lang="en-US" sz="2000" dirty="0" err="1"/>
              <a:t>Mirion</a:t>
            </a:r>
            <a:r>
              <a:rPr lang="en-US" sz="2000" dirty="0"/>
              <a:t>)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</p:txBody>
      </p:sp>
      <p:pic>
        <p:nvPicPr>
          <p:cNvPr id="43" name="Picture 11" descr="100_15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470" y="1063913"/>
            <a:ext cx="2713872" cy="203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12" descr="100_15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351" y="1063732"/>
            <a:ext cx="2709810" cy="2031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G:\Service\PROJETS\PR-17-07-STAX\Photos\IMG_20171115_160441_resized_20171115_04515053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470" y="4186160"/>
            <a:ext cx="1375236" cy="1833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G:\Service\PROJETS\PR-17-07-STAX\Photos\IMG_20171115_160729_resized_20171115_04514746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322" y="4195138"/>
            <a:ext cx="1388803" cy="185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:\Service\PROJETS\PR-17-07-STAX\Photos\IMG_356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864" y="4200808"/>
            <a:ext cx="2497806" cy="187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27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86969"/>
            <a:ext cx="9144000" cy="977568"/>
          </a:xfrm>
        </p:spPr>
        <p:txBody>
          <a:bodyPr/>
          <a:lstStyle/>
          <a:p>
            <a:pPr marL="0"/>
            <a:endParaRPr lang="fr-BE" sz="1800" b="1" dirty="0">
              <a:solidFill>
                <a:srgbClr val="0070C0"/>
              </a:solidFill>
              <a:latin typeface="+mn-lt"/>
            </a:endParaRPr>
          </a:p>
          <a:p>
            <a:pPr marL="0" indent="0">
              <a:buNone/>
            </a:pPr>
            <a:endParaRPr lang="fr-BE" sz="18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4" name="Graphiqu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243360"/>
              </p:ext>
            </p:extLst>
          </p:nvPr>
        </p:nvGraphicFramePr>
        <p:xfrm>
          <a:off x="467544" y="731520"/>
          <a:ext cx="7992888" cy="5165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5E5E51C3-F7AE-4291-9EC0-97268C1F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032"/>
            <a:ext cx="9144000" cy="723488"/>
          </a:xfrm>
        </p:spPr>
        <p:txBody>
          <a:bodyPr/>
          <a:lstStyle/>
          <a:p>
            <a:r>
              <a:rPr lang="en-US" sz="2800" dirty="0"/>
              <a:t>Comparison between IRE and STAX monitoring system</a:t>
            </a:r>
          </a:p>
        </p:txBody>
      </p:sp>
    </p:spTree>
    <p:extLst>
      <p:ext uri="{BB962C8B-B14F-4D97-AF65-F5344CB8AC3E}">
        <p14:creationId xmlns:p14="http://schemas.microsoft.com/office/powerpoint/2010/main" val="51288169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IRE IRE ELiT final">
  <a:themeElements>
    <a:clrScheme name="IRE ELiT">
      <a:dk1>
        <a:sysClr val="windowText" lastClr="000000"/>
      </a:dk1>
      <a:lt1>
        <a:sysClr val="window" lastClr="FFFFFF"/>
      </a:lt1>
      <a:dk2>
        <a:srgbClr val="1A2E60"/>
      </a:dk2>
      <a:lt2>
        <a:srgbClr val="A2AD00"/>
      </a:lt2>
      <a:accent1>
        <a:srgbClr val="5C7F92"/>
      </a:accent1>
      <a:accent2>
        <a:srgbClr val="51626F"/>
      </a:accent2>
      <a:accent3>
        <a:srgbClr val="9D6670"/>
      </a:accent3>
      <a:accent4>
        <a:srgbClr val="B7C029"/>
      </a:accent4>
      <a:accent5>
        <a:srgbClr val="BB650E"/>
      </a:accent5>
      <a:accent6>
        <a:srgbClr val="9D6670"/>
      </a:accent6>
      <a:hlink>
        <a:srgbClr val="BB650E"/>
      </a:hlink>
      <a:folHlink>
        <a:srgbClr val="9D667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fb589ca4-3662-40b4-a29d-643516eb67b4" origin="userSelected"/>
</file>

<file path=customXml/itemProps1.xml><?xml version="1.0" encoding="utf-8"?>
<ds:datastoreItem xmlns:ds="http://schemas.openxmlformats.org/officeDocument/2006/customXml" ds:itemID="{CCE55EDA-E318-4335-B899-8DEB051CCAF4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7361</TotalTime>
  <Words>58</Words>
  <Application>Microsoft Office PowerPoint</Application>
  <PresentationFormat>On-screen Show (4:3)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Segoe UI</vt:lpstr>
      <vt:lpstr>Wingdings</vt:lpstr>
      <vt:lpstr>Theme IRE IRE ELiT final</vt:lpstr>
      <vt:lpstr>PowerPoint Presentation</vt:lpstr>
      <vt:lpstr>Comparison between IRE and STAX monitoring system</vt:lpstr>
      <vt:lpstr>Comparison between IRE and STAX monitoring system</vt:lpstr>
      <vt:lpstr>Comparison between IRE and STAX monitoring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IRE ELiT – Radioactivity Measurement Laboratory</dc:title>
  <dc:creator>Braekers Damien;DELECAUT Grégory</dc:creator>
  <cp:lastModifiedBy>Clark, Cassandra L</cp:lastModifiedBy>
  <cp:revision>390</cp:revision>
  <dcterms:created xsi:type="dcterms:W3CDTF">2015-04-14T13:24:31Z</dcterms:created>
  <dcterms:modified xsi:type="dcterms:W3CDTF">2022-06-21T07:44:51Z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0507e6b4-cccb-4427-b2b4-e321110fbbe5</vt:lpwstr>
  </property>
  <property fmtid="{D5CDD505-2E9C-101B-9397-08002B2CF9AE}" pid="3" name="bjDocumentSecurityLabel">
    <vt:lpwstr>This item has no classification</vt:lpwstr>
  </property>
  <property fmtid="{D5CDD505-2E9C-101B-9397-08002B2CF9AE}" pid="4" name="bjSaver">
    <vt:lpwstr>5t6lWTcclJ1pmB8wn1sTXf4oM1enzSFg</vt:lpwstr>
  </property>
</Properties>
</file>