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6A00A1-8133-4F3B-A4A7-2A2A08CFC275}" v="5" dt="2022-06-21T06:27:10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Cassandra L" userId="d63ca97d-8b0e-4f29-b1da-0a989977c150" providerId="ADAL" clId="{D76A00A1-8133-4F3B-A4A7-2A2A08CFC275}"/>
    <pc:docChg chg="undo custSel addSld delSld modSld">
      <pc:chgData name="Clark, Cassandra L" userId="d63ca97d-8b0e-4f29-b1da-0a989977c150" providerId="ADAL" clId="{D76A00A1-8133-4F3B-A4A7-2A2A08CFC275}" dt="2022-06-21T06:27:30.378" v="17" actId="1076"/>
      <pc:docMkLst>
        <pc:docMk/>
      </pc:docMkLst>
      <pc:sldChg chg="addSp delSp modSp mod">
        <pc:chgData name="Clark, Cassandra L" userId="d63ca97d-8b0e-4f29-b1da-0a989977c150" providerId="ADAL" clId="{D76A00A1-8133-4F3B-A4A7-2A2A08CFC275}" dt="2022-06-21T06:27:30.378" v="17" actId="1076"/>
        <pc:sldMkLst>
          <pc:docMk/>
          <pc:sldMk cId="2477371983" sldId="256"/>
        </pc:sldMkLst>
        <pc:spChg chg="mod">
          <ac:chgData name="Clark, Cassandra L" userId="d63ca97d-8b0e-4f29-b1da-0a989977c150" providerId="ADAL" clId="{D76A00A1-8133-4F3B-A4A7-2A2A08CFC275}" dt="2022-06-21T06:27:19" v="14" actId="122"/>
          <ac:spMkLst>
            <pc:docMk/>
            <pc:sldMk cId="2477371983" sldId="256"/>
            <ac:spMk id="2" creationId="{2C219708-D588-4E2E-A1B2-764F936C8509}"/>
          </ac:spMkLst>
        </pc:spChg>
        <pc:spChg chg="mod">
          <ac:chgData name="Clark, Cassandra L" userId="d63ca97d-8b0e-4f29-b1da-0a989977c150" providerId="ADAL" clId="{D76A00A1-8133-4F3B-A4A7-2A2A08CFC275}" dt="2022-06-21T06:27:17.039" v="13" actId="122"/>
          <ac:spMkLst>
            <pc:docMk/>
            <pc:sldMk cId="2477371983" sldId="256"/>
            <ac:spMk id="6" creationId="{8F7B3C93-7172-49AE-851F-A30F80065823}"/>
          </ac:spMkLst>
        </pc:spChg>
        <pc:spChg chg="mod">
          <ac:chgData name="Clark, Cassandra L" userId="d63ca97d-8b0e-4f29-b1da-0a989977c150" providerId="ADAL" clId="{D76A00A1-8133-4F3B-A4A7-2A2A08CFC275}" dt="2022-06-21T06:27:30.378" v="17" actId="1076"/>
          <ac:spMkLst>
            <pc:docMk/>
            <pc:sldMk cId="2477371983" sldId="256"/>
            <ac:spMk id="13" creationId="{A24B0534-0504-4A2F-BFB6-58438F03B060}"/>
          </ac:spMkLst>
        </pc:spChg>
        <pc:spChg chg="add del mod">
          <ac:chgData name="Clark, Cassandra L" userId="d63ca97d-8b0e-4f29-b1da-0a989977c150" providerId="ADAL" clId="{D76A00A1-8133-4F3B-A4A7-2A2A08CFC275}" dt="2022-06-21T06:26:55.776" v="6"/>
          <ac:spMkLst>
            <pc:docMk/>
            <pc:sldMk cId="2477371983" sldId="256"/>
            <ac:spMk id="14" creationId="{D555FB25-EEA1-446E-A384-1297D507E0A2}"/>
          </ac:spMkLst>
        </pc:spChg>
        <pc:picChg chg="mod">
          <ac:chgData name="Clark, Cassandra L" userId="d63ca97d-8b0e-4f29-b1da-0a989977c150" providerId="ADAL" clId="{D76A00A1-8133-4F3B-A4A7-2A2A08CFC275}" dt="2022-06-21T06:27:25.151" v="16" actId="1076"/>
          <ac:picMkLst>
            <pc:docMk/>
            <pc:sldMk cId="2477371983" sldId="256"/>
            <ac:picMk id="10" creationId="{FB9E1E29-C358-48F5-8232-960DE62EBA47}"/>
          </ac:picMkLst>
        </pc:picChg>
        <pc:picChg chg="mod">
          <ac:chgData name="Clark, Cassandra L" userId="d63ca97d-8b0e-4f29-b1da-0a989977c150" providerId="ADAL" clId="{D76A00A1-8133-4F3B-A4A7-2A2A08CFC275}" dt="2022-06-21T06:27:22.795" v="15" actId="1076"/>
          <ac:picMkLst>
            <pc:docMk/>
            <pc:sldMk cId="2477371983" sldId="256"/>
            <ac:picMk id="11" creationId="{B7F62E9C-1738-4A19-AD36-64EABED9564D}"/>
          </ac:picMkLst>
        </pc:picChg>
      </pc:sldChg>
      <pc:sldChg chg="addSp delSp modSp new del">
        <pc:chgData name="Clark, Cassandra L" userId="d63ca97d-8b0e-4f29-b1da-0a989977c150" providerId="ADAL" clId="{D76A00A1-8133-4F3B-A4A7-2A2A08CFC275}" dt="2022-06-21T06:27:12.506" v="12" actId="47"/>
        <pc:sldMkLst>
          <pc:docMk/>
          <pc:sldMk cId="3239501121" sldId="257"/>
        </pc:sldMkLst>
        <pc:spChg chg="add del mod">
          <ac:chgData name="Clark, Cassandra L" userId="d63ca97d-8b0e-4f29-b1da-0a989977c150" providerId="ADAL" clId="{D76A00A1-8133-4F3B-A4A7-2A2A08CFC275}" dt="2022-06-21T06:27:00.659" v="10"/>
          <ac:spMkLst>
            <pc:docMk/>
            <pc:sldMk cId="3239501121" sldId="257"/>
            <ac:spMk id="4" creationId="{54111186-C574-4013-8DD5-8BA5BC07A357}"/>
          </ac:spMkLst>
        </pc:spChg>
      </pc:sldChg>
      <pc:sldChg chg="add">
        <pc:chgData name="Clark, Cassandra L" userId="d63ca97d-8b0e-4f29-b1da-0a989977c150" providerId="ADAL" clId="{D76A00A1-8133-4F3B-A4A7-2A2A08CFC275}" dt="2022-06-21T06:27:10.591" v="11"/>
        <pc:sldMkLst>
          <pc:docMk/>
          <pc:sldMk cId="2528880503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8F50-D03A-479B-9914-93929F4EC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0D908-3A80-4D3A-824B-6F722E312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8568C-9F5D-4BDC-8824-ECB7F6FC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46151-3D17-4044-9CE7-93B5AA1B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62975-F82B-433D-80F6-1EA46D62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2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E3EBD-7DF6-4F56-9803-6031168E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AEABC-063D-4660-9EE4-13F725C4B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3B1F5-D983-4080-AB5C-362EB39D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3D7A5-AA05-4381-9BE3-42E0AC38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625E9-B5EA-4E1A-BD73-ACF35C2C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7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8C84E6-00A6-4530-A11C-3E6A2EF1C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DABDB-7E51-46D6-AE24-23D4BE41B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2F062-3ADC-49AA-96EC-4F103BDF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4894B-26C3-4ABC-B290-2201D974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805CA-0A4B-4A81-B1D8-6C608BB6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9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5627-B21B-4CB3-AA83-6FCB0B689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3AE84-FC69-41D7-9E8B-AC771F85A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7692-1986-4D52-8007-D916CA137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FC9B3-2CFA-4204-8E0C-93BC2B64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A078C-3643-470D-8E78-AE6881FA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7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8361-6DB7-4006-BE5E-CD5B01ADE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EAB7-859D-49FB-AD34-AA7DAF0F8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F68AE-0974-4C4A-97D4-8516B474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F186B-F381-4FC9-A3F4-02E0066C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1A0DB-05BA-41C1-B332-58DF9224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34D2-3FDD-49FB-B35D-834000CE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EB04-03EE-4201-851E-E19CA2D9E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44753-0F13-45E7-A61C-9EDF2F9C0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0D523-8538-4F24-880C-A1F84AED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C81B-98ED-4F62-9B29-DA3EB059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85497-7E1F-4C28-8138-A8BFED85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0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B210-3AA7-4941-90D5-731D33AE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A135D-B78A-4166-BBAB-A41E93BB3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D26C0-F234-4655-BA61-098BD2409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DB050-05DC-47CC-A0EC-49A46B85A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824EC-17DF-459C-9AF3-637549D50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D8E3B-2657-49E1-854F-9A215D22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53F077-BDA9-4F47-B499-55910FAD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62450-83B3-4318-BDA9-1362FE35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1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2E25-BC79-4121-B700-161E1D9D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BAD81-2D8B-4512-AF3F-CCA8D3FB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FE24D-4A65-4A5D-932F-B9DE1CA3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8DEE6-B900-431E-8385-D5077DB5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46E70-4B9A-4899-9D6D-8CDD03ED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0E75D-4A5B-4D32-A590-B6435CF3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68A89-C143-4AE0-9461-16996E3BF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5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710E-66B3-46E4-B1D3-2D0A7532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6D72E-1A83-4595-B50C-4D97FF3F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F2DB6-A6FF-4B5B-92B7-745C7D2E8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8000A-AC4E-47F3-9402-8746E0FC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A51D8-6D3F-4E65-92B3-793DC177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E77B4-F6FD-4073-9AF7-2FB552CFB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60832-E3D3-4FF9-84B8-BE9922672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ECF3B-BF4E-4AB8-B27C-3BF03D426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4D149-02B8-4200-8F15-4DDDD6D96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84B3E-C136-4445-9EB4-AA9F4AC1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4C1F9-52AE-4655-8FEF-3648620D8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96F7C-BB3A-41CC-9409-A0A50EBC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8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A4DFB-7B49-41DB-A6D6-F8826935A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9A893-90C2-4E07-8423-E0FEC461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31740-92F1-4A42-9022-8AA835CC4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509B-41FA-426F-AD60-BFDEAEAE3625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253F-C849-4D10-BA8D-76AEB468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2397F-2562-4BF6-B462-5A013A139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1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B87A98D9-1DA0-46D3-8F9C-A09AFB68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2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7B3C93-7172-49AE-851F-A30F80065823}"/>
              </a:ext>
            </a:extLst>
          </p:cNvPr>
          <p:cNvSpPr txBox="1"/>
          <p:nvPr/>
        </p:nvSpPr>
        <p:spPr>
          <a:xfrm>
            <a:off x="578498" y="1735494"/>
            <a:ext cx="1132736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dirty="0">
                <a:solidFill>
                  <a:srgbClr val="F5AA01"/>
                </a:solidFill>
                <a:latin typeface="Segoe UI"/>
                <a:cs typeface="Segoe UI"/>
              </a:rPr>
              <a:t>Download the WOSMIP App</a:t>
            </a:r>
            <a:endParaRPr lang="en-US" sz="4000" b="1" dirty="0">
              <a:solidFill>
                <a:srgbClr val="F5AA0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219708-D588-4E2E-A1B2-764F936C8509}"/>
              </a:ext>
            </a:extLst>
          </p:cNvPr>
          <p:cNvSpPr txBox="1"/>
          <p:nvPr/>
        </p:nvSpPr>
        <p:spPr>
          <a:xfrm>
            <a:off x="714375" y="2654874"/>
            <a:ext cx="1076325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You should have received an invitation </a:t>
            </a:r>
            <a:r>
              <a:rPr lang="en-US" sz="2500" dirty="0" err="1">
                <a:latin typeface="Segoe UI" panose="020B0502040204020203" pitchFamily="34" charset="0"/>
                <a:cs typeface="Segoe UI" panose="020B0502040204020203" pitchFamily="34" charset="0"/>
              </a:rPr>
              <a:t>senT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to the email you registered with. Please check your Junk folder or “other” folder. The email will come from </a:t>
            </a: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support@crowdcompassmail.com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9E1E29-C358-48F5-8232-960DE62EBA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157" y="4514848"/>
            <a:ext cx="1610042" cy="17240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F62E9C-1738-4A19-AD36-64EABED9564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2" y="4514848"/>
            <a:ext cx="1610041" cy="17240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86BE69C-5DB6-4367-B5C0-F73F58D2FBC0}"/>
              </a:ext>
            </a:extLst>
          </p:cNvPr>
          <p:cNvSpPr txBox="1"/>
          <p:nvPr/>
        </p:nvSpPr>
        <p:spPr>
          <a:xfrm>
            <a:off x="4076700" y="4018727"/>
            <a:ext cx="107632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APPLE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4B0534-0504-4A2F-BFB6-58438F03B060}"/>
              </a:ext>
            </a:extLst>
          </p:cNvPr>
          <p:cNvSpPr txBox="1"/>
          <p:nvPr/>
        </p:nvSpPr>
        <p:spPr>
          <a:xfrm>
            <a:off x="6781802" y="4018727"/>
            <a:ext cx="107632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ANDROID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37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B87A98D9-1DA0-46D3-8F9C-A09AFB68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2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7B3C93-7172-49AE-851F-A30F80065823}"/>
              </a:ext>
            </a:extLst>
          </p:cNvPr>
          <p:cNvSpPr txBox="1"/>
          <p:nvPr/>
        </p:nvSpPr>
        <p:spPr>
          <a:xfrm>
            <a:off x="578498" y="1735494"/>
            <a:ext cx="1132736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b="1" dirty="0">
                <a:solidFill>
                  <a:srgbClr val="F5AA01"/>
                </a:solidFill>
                <a:latin typeface="Segoe UI"/>
                <a:cs typeface="Segoe UI"/>
              </a:rPr>
              <a:t>Announcements:</a:t>
            </a:r>
            <a:endParaRPr lang="en-US" sz="4000" b="1" dirty="0">
              <a:solidFill>
                <a:srgbClr val="F5AA0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2F5ECC-694D-4096-BF6D-312AD7B8BBB8}"/>
              </a:ext>
            </a:extLst>
          </p:cNvPr>
          <p:cNvSpPr txBox="1"/>
          <p:nvPr/>
        </p:nvSpPr>
        <p:spPr>
          <a:xfrm>
            <a:off x="578498" y="2443380"/>
            <a:ext cx="11327363" cy="35548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/>
                <a:cs typeface="Segoe UI"/>
              </a:rPr>
              <a:t>Dinner tonight is sponsored by FOI and CTBTO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/>
                <a:cs typeface="Segoe UI"/>
              </a:rPr>
              <a:t>Please wear comfortable walking shoes and a jacket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/>
                <a:cs typeface="Segoe UI"/>
              </a:rPr>
              <a:t>Boat tickets will be required for entry – If you do not plan to attend the dinner, please turn in your ticket to the registration desk</a:t>
            </a:r>
            <a:endParaRPr lang="en-US" sz="2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Additional drinks will be available by credit/debit card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Ship leaves </a:t>
            </a:r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promptly</a:t>
            </a: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 at 6pm. Please arrive by 5:45pm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If you are interested in additional tickets, please see the reception desk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Segoe UI" panose="020B0502040204020203" pitchFamily="34" charset="0"/>
                <a:cs typeface="Segoe UI" panose="020B0502040204020203" pitchFamily="34" charset="0"/>
              </a:rPr>
              <a:t>Please scan the QR Code for directions to the loading dock: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latin typeface="Segoe UI"/>
              <a:cs typeface="Segoe U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E20337-A8BC-4288-BEE6-511F3698DD64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32" t="8547" r="36431" b="21742"/>
          <a:stretch/>
        </p:blipFill>
        <p:spPr bwMode="auto">
          <a:xfrm>
            <a:off x="9454761" y="5169524"/>
            <a:ext cx="1612900" cy="1657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28880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EA38DA44339A4883E548521AFF88DA" ma:contentTypeVersion="4" ma:contentTypeDescription="Create a new document." ma:contentTypeScope="" ma:versionID="0478fec1e8249c55db1a381a5b245666">
  <xsd:schema xmlns:xsd="http://www.w3.org/2001/XMLSchema" xmlns:xs="http://www.w3.org/2001/XMLSchema" xmlns:p="http://schemas.microsoft.com/office/2006/metadata/properties" xmlns:ns2="a2399f9e-f70d-4dd1-85fd-f8d0e48b7fb2" targetNamespace="http://schemas.microsoft.com/office/2006/metadata/properties" ma:root="true" ma:fieldsID="5e4a5dd263a301dc8240b58f473033ec" ns2:_="">
    <xsd:import namespace="a2399f9e-f70d-4dd1-85fd-f8d0e48b7f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99f9e-f70d-4dd1-85fd-f8d0e48b7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CBBCB8-C3A6-4D68-84C1-9AEB5987A2B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9889A6-0997-4569-8BA1-B2F2FA0734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0DD81E-47EF-4A62-BC2A-8C34F964C8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399f9e-f70d-4dd1-85fd-f8d0e48b7f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132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Cassandra L</dc:creator>
  <cp:lastModifiedBy>Clark, Cassandra L</cp:lastModifiedBy>
  <cp:revision>15</cp:revision>
  <dcterms:created xsi:type="dcterms:W3CDTF">2022-06-06T21:44:32Z</dcterms:created>
  <dcterms:modified xsi:type="dcterms:W3CDTF">2022-06-21T06:27:32Z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0x010100E6EA38DA44339A4883E548521AFF88DA</vt:lpwstr>
  </property>
</Properties>
</file>